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95" r:id="rId2"/>
    <p:sldId id="257" r:id="rId3"/>
    <p:sldId id="258" r:id="rId4"/>
    <p:sldId id="259" r:id="rId5"/>
    <p:sldId id="263" r:id="rId6"/>
    <p:sldId id="262" r:id="rId7"/>
    <p:sldId id="289" r:id="rId8"/>
    <p:sldId id="290" r:id="rId9"/>
    <p:sldId id="292" r:id="rId10"/>
    <p:sldId id="296" r:id="rId11"/>
    <p:sldId id="297" r:id="rId12"/>
    <p:sldId id="293" r:id="rId13"/>
    <p:sldId id="29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3" autoAdjust="0"/>
    <p:restoredTop sz="94660"/>
  </p:normalViewPr>
  <p:slideViewPr>
    <p:cSldViewPr snapToGrid="0">
      <p:cViewPr varScale="1">
        <p:scale>
          <a:sx n="89" d="100"/>
          <a:sy n="89" d="100"/>
        </p:scale>
        <p:origin x="4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8T14:37:13.31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1210 0,'-18'21,"1"0,-18 27,8-9,-39 58,-81 162,113-195,5-11,-23 61,39-85,-1-2,-19 31,15-29,-22 50,-17 44,-141 225,155-279,16-21,-3-1,-2-2,-60 66,46-62,27-27,-1-2,0 0,-34 25,37-37,5-6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18:46.003"/>
    </inkml:context>
    <inkml:brush xml:id="br0">
      <inkml:brushProperty name="width" value="0.35" units="cm"/>
      <inkml:brushProperty name="height" value="0.35" units="cm"/>
      <inkml:brushProperty name="color" value="#FFFFFF"/>
    </inkml:brush>
  </inkml:definitions>
  <inkml:trace contextRef="#ctx0" brushRef="#br0">1172 2551 24575,'-8'-10'0,"0"-1"0,0 1 0,2-1 0,-1-1 0,1 1 0,-5-15 0,-12-22 0,10 21 0,-19-52 0,21 48 0,-19-38 0,11 29 0,-23-71 0,31 75 0,-3 1 0,0 1 0,-24-40 0,8 24 0,2 4 0,-36-47 0,-29-20 0,-116-108 0,185 199 0,2-2 0,1 0 0,0-2 0,2 0 0,2-1 0,0-1 0,-20-45 0,-49-109 0,76 165 0,-1 0 0,-20-23 0,19 25 0,0 0 0,2-1 0,-10-16 0,9 11 0,-2 0 0,0 1 0,-18-20 0,24 36 0,6 9 0,1-4 0,0 0 0,1 1 0,-1-1 0,0 0 0,1 0 0,-1 0 0,1 0 0,-1 0 0,1 0 0,-1 0 0,1 0 0,0 0 0,-1 0 0,3 1 0,3 2 0,0-1 0,1 0 0,-1 0 0,1-1 0,0 1 0,0-2 0,0 1 0,0-1 0,0 0 0,13 0 0,7 0 0,39-5 0,-57 2 0,0 1 0,1-2 0,-2 0 0,1 0 0,0 0 0,-1-1 0,1 0 0,-1-1 0,0 0 0,0 0 0,-1-1 0,0 0 0,0 0 0,0-1 0,-1 1 0,0-1 0,0-1 0,-1 1 0,1-1 0,-2 0 0,6-11 0,-1 0 0,-1 0 0,-1 0 0,0-1 0,-2 0 0,0-1 0,-1 1 0,-1-1 0,0-31 0,-3 38 0,-1 0 0,-1 0 0,0 0 0,-1 0 0,0 1 0,-7-18 0,-39-75 0,7 16 0,13 32-1365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19:47.423"/>
    </inkml:context>
    <inkml:brush xml:id="br0">
      <inkml:brushProperty name="width" value="0.35" units="cm"/>
      <inkml:brushProperty name="height" value="0.35" units="cm"/>
      <inkml:brushProperty name="color" value="#FFFFFF"/>
    </inkml:brush>
  </inkml:definitions>
  <inkml:trace contextRef="#ctx0" brushRef="#br0">555 2275 24575,'-1'-5'0,"0"0"0,-1 0 0,0 0 0,0 0 0,-1 0 0,-4-6 0,2 2 0,-31-61 0,-54-94 0,82 147 0,1-1 0,1 1 0,1-1 0,0-1 0,2 1 0,0-1 0,-1-26 0,3 30 0,-1-18 0,-11-50 0,1 10 0,9 52 0,0 0 0,-1 0 0,-14-39 0,6 26 0,-10-47 0,-1-4 0,19 77 0,1-1 0,-2 1 0,1 1 0,-1-1 0,-8-10 0,7 11 0,1 0 0,0 0 0,0-1 0,1 0 0,0 1 0,-4-12 0,-64-255 0,12-13 0,48 226 0,8 27 0,0 0 0,3-57 0,2 103 0,1 1 0,0 0 0,0-1 0,8 20 0,23 64 0,-25-75 0,5 10 0,-6-12 0,11 36 0,-14-41 0,0 0 0,1-1 0,1 0 0,0 0 0,1-1 0,11 16 0,13 24 0,14 56 0,-35-80 0,-1 0 0,-1 0 0,-2 1 0,5 45 0,-11-73 0,0 1 0,0-1 0,0 1 0,0-1 0,1 1 0,-1-1 0,0 1 0,1-1 0,-1 0 0,1 1 0,0-1 0,-1 0 0,1 1 0,0-1 0,0 0 0,2 2 0,3-6 0,-2-15 0,1-42 0,-6-83 0,0 53 0,0 78 0,0 1 0,0 0 0,-1 0 0,0 0 0,-1 0 0,0 0 0,-6-11 0,-5-8 0,-18-30 0,23 44 0,3 5 0,2-1 0,0 0 0,0 0 0,1 0 0,0-1 0,-1-18 0,-8-33 0,-14-52 0,-5-16 0,2 69 0,13 31 0,2 0 121,7 15-63,0 0 0,-11-16 0,16 29-169,-1 1 1,1-1-1,0 1 0,-1 0 1,0 0-1,0 0 0,0 0 1,0 0-1,-1 1 0,1-1 1,0 1-1,-1 0 0,0 0 1,-5-2-1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19:58.856"/>
    </inkml:context>
    <inkml:brush xml:id="br0">
      <inkml:brushProperty name="width" value="0.35" units="cm"/>
      <inkml:brushProperty name="height" value="0.35" units="cm"/>
      <inkml:brushProperty name="color" value="#FFFFFF"/>
    </inkml:brush>
  </inkml:definitions>
  <inkml:trace contextRef="#ctx0" brushRef="#br0">101 238 24575,'0'-4'0,"0"-5"0,0-6 0,0-4 0,0-3 0,0-1 0,0-2 0,0 0 0,-4 4 0,-6 5 0,0 2 0,-4 3 0,1 0 0,-1 1 0,-2 2 0,-3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20:03.83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20:22.247"/>
    </inkml:context>
    <inkml:brush xml:id="br0">
      <inkml:brushProperty name="width" value="0.35" units="cm"/>
      <inkml:brushProperty name="height" value="0.35" units="cm"/>
      <inkml:brushProperty name="color" value="#FFFFFF"/>
    </inkml:brush>
  </inkml:definitions>
  <inkml:trace contextRef="#ctx0" brushRef="#br0">1 555 24575,'600'0'0,"-595"0"0,0 0 0,0 0 0,0-1 0,0 1 0,0-1 0,0 0 0,-1-1 0,1 1 0,0-1 0,-1 0 0,1 0 0,-1 0 0,1-1 0,6-5 0,-6 4 0,-1-1 0,-1 1 0,1-1 0,-1 0 0,1 0 0,-1 0 0,-1-1 0,1 1 0,-1-1 0,0 1 0,0-1 0,1-6 0,12-48 0,-3 0 0,-3 0 0,4-119 0,-13 175 0,0-1 0,0 0 0,0 1 0,1-1 0,-1 1 0,1-1 0,1 1 0,-1-1 0,0 1 0,1-1 0,0 1 0,0 0 0,0 0 0,5-7 0,-4 9 0,0-1 0,-1 1 0,1 0 0,0 0 0,0 0 0,1 0 0,-1 1 0,0-1 0,0 1 0,1 0 0,-1 0 0,1 0 0,-1 0 0,1 1 0,-1-1 0,1 1 0,-1 0 0,1 0 0,5 1 0,-1 0 0,0 1 0,0 0 0,0 0 0,0 1 0,-1 0 0,13 7 0,25 10 0,37 3 0,160 25 0,-144-34 0,-36-5 0,96 2 0,-20-10 0,119-4 0,-144-9 0,40-1 0,359 14 0,-461 2 0,0 3 0,0 1 0,86 26 0,41 7 0,-112-26 0,-46-9 0,1 0 0,0-2 0,25 2 0,432-5 0,-213-1 0,-260 0 0,0 2 0,0-1 0,0 0 0,-1 1 0,1 0 0,0 0 0,0 0 0,-1 1 0,1 0 0,-1 0 0,1 0 0,-1 0 0,0 1 0,0-1 0,0 1 0,0 0 0,4 5 0,-4-4 0,0 1 0,-1 0 0,1 1 0,-1-1 0,-1 0 0,1 1 0,-1 0 0,0-1 0,0 1 0,-1 0 0,1 0 0,-1 0 0,0 10 0,1 12 0,-1-1 0,-2 0 0,-5 38 0,3-49 0,0 0 0,-1-1 0,-1 0 0,-1 0 0,0 0 0,-1 0 0,-9 15 0,10-19 0,0 1 0,1 0 0,1 1 0,0-1 0,-2 16 0,2-12 0,0 0 0,-10 22 0,12-33 0,-1-1 0,1 1 0,-1 0 0,0-1 0,0 0 0,-1 0 0,1 0 0,-1 0 0,0 0 0,0-1 0,-7 5 0,0 0 0,0 1 0,1-1 0,1 2 0,-10 10 0,-14 14 0,-4 0 0,-2-2 0,0-1 0,-3-2 0,-62 33 0,-31-11 0,112-43 0,-45 10 0,48-14 0,-58 10 0,52-10 0,0 1 0,-44 13 0,56-13 0,-1-1 0,0 0 0,0-2 0,0 1 0,0-2 0,0 0 0,-1-1 0,-19-2 0,25 1 0,-1-1 0,1 0 0,-1 0 0,1-1 0,0 0 0,0-1 0,0 0 0,1-1 0,-1 0 0,1 0 0,0-1 0,-13-12 0,-6-9 0,0-2 0,-44-64 0,59 74 0,-3-4 0,0 1 0,-29-31 0,30 37 0,-2 1 0,0 1 0,-1 1 0,-1 0 0,1 1 0,-40-18 0,26 15 0,23 10 0,1 1 0,0 0 0,-1 1 0,0 0 0,0 0 0,1 1 0,-2 0 0,-10-1 0,-103-8 0,-67-2 0,165 14 0,1-2 0,-1 0 0,0-2 0,1 0 0,-46-14 0,4-4 0,-82-31 0,131 46 0,0 1 0,0 1 0,0 0 0,-24-2 0,22 4 0,0-1 0,1-1 0,-30-10 0,-29-11 0,56 20 0,1-2 0,0 0 0,-36-19 0,42 19 0,-1 0 0,-1 1 0,1 0 0,-1 1 0,0 1 0,0 0 0,-26-1 0,-119 0 0,136 6 0,-31-2 0,35-1 0,-1 2 0,1 0 0,0 2 0,-25 4 0,40-4 0,-1 1 0,0-1 0,1 2 0,0-1 0,0 1 0,0 0 0,0 0 0,1 0 0,-1 1 0,1 0 0,0 0 0,1 0 0,-1 1 0,1 0 0,-4 6 0,-7 14 0,1 1 0,-13 33 0,19-42 0,6-16 0,1 0 0,0 1 0,0-1 0,0 0 0,0 1 0,1-1 0,-1 1 0,1-1 0,-1 1 0,1-1 0,0 1 0,0 0 0,0-1 0,0 1 0,1-1 0,-1 1 0,1-1 0,-1 1 0,1-1 0,0 1 0,2 3 0,-1-4 0,0 1 0,1-1 0,-1 0 0,1-1 0,-1 1 0,1 0 0,0-1 0,-1 0 0,1 1 0,0-1 0,0 0 0,0 0 0,0-1 0,0 1 0,0-1 0,0 1 0,0-1 0,4 0 0,237 0 0,-99-3 0,532 3 0,-618 3 0,57 9 0,-47-3 0,6 1 0,-32-4 0,68 3 0,1269-11 0,-1349 1 0,52-10 0,-52 6 0,49-2 0,-57 7 0,2 0 0,1 0 0,0-2 0,-1-1 0,46-10 0,-68 12 0,-1 1 0,0-1 0,0 0 0,0 0 0,0 0 0,0 0 0,0 0 0,0 0 0,0 0 0,-1 0 0,1-1 0,0 1 0,-1-1 0,1 1 0,-1-1 0,1 0 0,-1 0 0,0 0 0,2-1 0,-3 1 0,1 0 0,-1 0 0,0 0 0,1 0 0,-1 0 0,0 0 0,0 0 0,0 0 0,-1 0 0,1 0 0,0 0 0,-1 0 0,1 0 0,-1 0 0,0 0 0,-1-4 0,-2 1 0,1-1 0,-1 1 0,0 0 0,0 0 0,0 0 0,-1 0 0,1 1 0,-1 0 0,-1-1 0,1 2 0,-10-6 0,-7-1 0,0 2 0,0 1 0,-1 0 0,0 2 0,0 0 0,-35-1 0,-147 5 0,103 3 0,72 0 0,-51 9 0,51-6 0,-49 2 0,44-7 0,-1-2 0,-61-11 0,-168-33 0,95 18 0,76 12 0,-69-16 0,-72-44 0,130 40 0,76 26 0,0 2 0,-1 1 0,0 1 0,0 2 0,-59-2 0,25 6 0,-64 2 0,109 2-1365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24:19.945"/>
    </inkml:context>
    <inkml:brush xml:id="br0">
      <inkml:brushProperty name="width" value="0.35" units="cm"/>
      <inkml:brushProperty name="height" value="0.35" units="cm"/>
      <inkml:brushProperty name="color" value="#FFFFFF"/>
    </inkml:brush>
  </inkml:definitions>
  <inkml:trace contextRef="#ctx0" brushRef="#br0">746 0 24575,'-9'0'0,"-16"1"0,23 2 0,16 3 0,240 55 0,-172-44 0,-3-4 0,105 4 0,-169-17 0,139 17 0,-61-6 0,-63-9 0,46 9 0,-44-5 0,-19-4 0,0 0 0,-1 1 0,1 1 0,-1 0 0,23 10 0,-35-14 0,0 1 0,1-1 0,-1 0 0,0 0 0,0 0 0,1 0 0,-1 0 0,0 0 0,0 0 0,0 0 0,1 1 0,-1-1 0,0 0 0,0 0 0,0 0 0,0 0 0,1 1 0,-1-1 0,0 0 0,0 0 0,0 0 0,0 1 0,0-1 0,0 0 0,1 0 0,-1 1 0,0-1 0,0 0 0,0 0 0,0 1 0,0-1 0,0 0 0,0 0 0,0 1 0,0-1 0,0 0 0,0 0 0,0 1 0,0-1 0,-1 0 0,1 0 0,0 1 0,0-1 0,-13 5 0,-19-3 0,-62-17 0,-153-22 0,-839-27 0,734 66-1365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8T14:37:13.98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8T14:37:15.43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1 354,'8'0,"27"-5,51-5,70-15,72-17,50-9,19-2,-14 0,-42 9,-57 11,-51 12,-44 10,-37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14:37:23.615"/>
    </inkml:context>
    <inkml:brush xml:id="br0">
      <inkml:brushProperty name="width" value="0.035" units="cm"/>
      <inkml:brushProperty name="height" value="0.03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17:20.502"/>
    </inkml:context>
    <inkml:brush xml:id="br0">
      <inkml:brushProperty name="width" value="0.35" units="cm"/>
      <inkml:brushProperty name="height" value="0.35" units="cm"/>
      <inkml:brushProperty name="color" value="#FFFFFF"/>
    </inkml:brush>
  </inkml:definitions>
  <inkml:trace contextRef="#ctx0" brushRef="#br0">6903 485 24575,'0'-3'0,"3"-32"0,-3 34 0,0 0 0,1 0 0,-1 0 0,0 0 0,1 0 0,-1 0 0,0 0 0,1 0 0,-1 1 0,1-1 0,-1 0 0,1 0 0,0 0 0,-1 0 0,1 1 0,0-1 0,0 0 0,0 1 0,-1-1 0,1 0 0,0 1 0,0-1 0,0 1 0,0 0 0,0-1 0,0 1 0,0 0 0,0-1 0,1 1 0,-1 0 0,0 1 0,0-1 0,0 0 0,0 1 0,0-1 0,0 1 0,0-1 0,0 1 0,0 0 0,0-1 0,0 1 0,0 0 0,-1-1 0,1 1 0,0 0 0,0 0 0,-1 0 0,1 0 0,-1 0 0,1 0 0,-1 0 0,1 0 0,-1 0 0,1 1 0,10 33 0,-8-26 0,14 59 0,-3 0 0,8 120 0,-3-20 0,-9-65 0,-5 170 0,-6-168 0,0-76 0,-11 53 0,7-52 0,-3 52 0,8-65 0,-13 294 0,4-155 0,8-104 0,-2 0 0,-16 88 0,-45 159 0,57-251 0,3 1 0,1 0 0,6 68 0,-1-26 0,0-16 0,-4 99 0,-2-153 0,0 1 0,-12 38 0,9-41 0,2 1 0,0-1 0,-3 34 0,-4 44 0,7-62 0,-2 49 0,7-69 0,0 0 0,-1 0 0,-1 0 0,0 0 0,-8 25 0,8-35 0,1-1 0,-1 0 0,0 0 0,-1 1 0,1-1 0,-1 0 0,0-1 0,0 1 0,0-1 0,0 1 0,-1-1 0,1 0 0,-1 0 0,0 0 0,0-1 0,0 1 0,0-1 0,0 0 0,-1 0 0,1-1 0,-1 1 0,-7 1 0,-9 0 0,0 0 0,-1-1 0,1-2 0,-35-2 0,-87-18 0,78 9 0,-54-6 0,-80-12 0,123 17 0,-117-2 0,-80 15 0,95 1 0,151-2 0,-327 15 0,250-7 0,-114-6 0,120-3 0,-43-11 0,1-1 0,70 14 0,18 0 0,-98-11 0,34-2 0,-223 7 0,182 8 0,100-3 0,-317-15 0,228 4 0,-16-2 0,142 10 0,-20-2 0,1-1 0,-73-23 0,98 25 0,0 1 0,0 0 0,0 1 0,-1 0 0,-21 1 0,-7-1 0,41 2 0,0 0 0,1 0 0,-1 0 0,0-1 0,0 1 0,0-1 0,0 1 0,0-1 0,0 0 0,1 0 0,-1 0 0,0 0 0,1 0 0,-1 0 0,1 0 0,-1 0 0,1-1 0,-1 1 0,1-1 0,0 1 0,0-1 0,0 1 0,0-1 0,0 0 0,0 1 0,0-1 0,0 0 0,1 0 0,-1 0 0,1 0 0,-1 0 0,1 1 0,0-1 0,0 0 0,0-2 0,0-8 0,1 1 0,0-1 0,1 1 0,5-21 0,-3 15 0,56-300 0,-31 152 0,-9-7 0,-9 56 0,-4 33 0,-7-131 0,-2 90 0,0-78 0,5-217 0,8 273 0,1-25 0,0-1 0,0-11 0,-14 44 0,4-96 0,2 201 0,16-57 0,-13 64 0,-1-1 0,-1 0 0,2-46 0,-9-31 0,4-102 0,5 184 0,-7 22 0,0 1 0,1-1 0,-1 1 0,1-1 0,-1 1 0,1-1 0,-1 1 0,1 0 0,0-1 0,-1 1 0,1 0 0,-1-1 0,1 1 0,0 0 0,-1 0 0,1 0 0,0 0 0,-1-1 0,1 1 0,1 0 0,2 1 0,0 0 0,-1 0 0,1 1 0,0-1 0,0 1 0,-1-1 0,1 1 0,3 3 0,10 5 0,12 3 0,-1 0 0,1-2 0,1-1 0,0-2 0,1 0 0,-1-2 0,47 2 0,286-6 0,-176-4 0,-141-1 0,0-3 0,0-1 0,82-25 0,-118 29 0,27-7 0,18-6 0,0 2 0,0 3 0,1 2 0,58-2 0,15 0 0,-8 0 0,133-13 0,-165 12 0,93 0 0,564 13 0,-709 1 0,49 8 0,30 2 0,-78-11 0,-7-1 0,0 0 0,0 3 0,0 0 0,47 13 0,-38-4 0,1-1 0,0-2 0,1-2 0,72 4 0,-107-12 0,-1 2 0,0-1 0,0 0 0,0 1 0,0 1 0,0-1 0,8 3 0,-11-3 0,-1 1 0,1-1 0,-1 1 0,1 0 0,-1-1 0,0 1 0,1 0 0,-1 0 0,0 1 0,0-1 0,0 0 0,-1 1 0,1-1 0,-1 1 0,1 0 0,1 4 0,-1-2 0,1-1 0,-1 0 0,1 0 0,0 0 0,0 0 0,0 0 0,0-1 0,1 1 0,0-1 0,-1 0 0,1 0 0,0 0 0,1-1 0,-1 1 0,0-1 0,1 0 0,7 2 0,-5-1 0,0 0 0,0 1 0,0 0 0,0 0 0,11 9 0,-17-12 0,1 1 0,0-1 0,-1 1 0,1 0 0,-1-1 0,0 1 0,1 0 0,-1 0 0,0 0 0,0 0 0,0 0 0,-1 0 0,1 0 0,0 3 0,-1-3 0,0-1 0,0 0 0,0 0 0,0 1 0,0-1 0,0 0 0,-1 0 0,1 0 0,0 1 0,-1-1 0,1 0 0,-1 0 0,1 0 0,-1 0 0,0 0 0,1 0 0,-1 0 0,0 0 0,-1 1 0,-1 1 0,-1-1 0,0 0 0,1 1 0,-1-1 0,0 0 0,0-1 0,0 1 0,0-1 0,0 0 0,-1 0 0,1 0 0,0 0 0,-5-1 0,-288 1 0,131-4 0,128 3 0,-30-1 0,-1 2 0,1 4 0,-121 23 0,142-20 0,0-2 0,0-1 0,-1-3 0,-62-6 0,8 2 0,59 2 0,1 2 0,-65 10 0,50-4 0,0-3 0,0-3 0,-61-5 0,15 1 0,-139-16 0,175 11 0,-10-3 0,34 3 0,-43 1 0,7 8 0,-78 12 0,74-5 0,-102 22 0,114-16 0,22-5 0,31-5 0,-1-1 0,-1-1 0,-21 1 0,25-3 0,-13-1 0,0 1 0,-52 10 0,74-9 0,-1-1 0,1 2 0,0-1 0,0 1 0,0 0 0,0 0 0,0 1 0,1 0 0,-1 0 0,1 1 0,0 0 0,0 0 0,1 0 0,0 0 0,-9 12 0,13-16 0,1 0 0,-1-1 0,1 1 0,-1 0 0,1 0 0,0-1 0,-1 1 0,1 0 0,0 0 0,-1-1 0,1 1 0,0 0 0,0 0 0,0 0 0,0 0 0,0-1 0,0 1 0,0 0 0,0 0 0,0 0 0,0 0 0,1-1 0,-1 1 0,0 0 0,0 0 0,1 0 0,-1-1 0,0 1 0,1 0 0,-1-1 0,1 1 0,-1 0 0,1-1 0,0 1 0,-1 0 0,1-1 0,-1 1 0,1-1 0,0 1 0,-1-1 0,1 0 0,0 1 0,0-1 0,0 0 0,-1 1 0,1-1 0,0 0 0,0 0 0,0 0 0,-1 1 0,1-1 0,1 0 0,7 1 0,1 1 0,-1-1 0,15-1 0,-19 0 0,28 3 0,0 2 0,-1 0 0,1 3 0,-1 1 0,40 16 0,19 4 0,-29-12 0,84 28 0,-119-35 0,-12-3 0,1-1 0,0 0 0,1-2 0,-1 0 0,1 0 0,26 1 0,396-5 0,-187-2 0,-45-14 0,-183 13 0,55-2 0,81 4 0,-80 2 0,-49 1 0,51 8 0,-48-4 0,39 0 0,61 6 0,23 1 0,-119-13 0,1 2 0,49 9 0,-58-6 0,4 1 0,-1 1 0,38 13 0,-35-9 0,70 12 0,-80-19 0,0 0 0,0 3 0,0 0 0,-1 1 0,40 19 0,-17-5 0,-39-19 0,0 1 0,0 0 0,0 1 0,0 0 0,-1 0 0,16 13 0,-17-11 0,-1 0 0,1 0 0,-1 1 0,-1 0 0,0 1 0,0-1 0,0 1 0,-1 0 0,0 0 0,-1 0 0,0 0 0,-1 1 0,0-1 0,0 1 0,0 10 0,-1-7 0,-1 1 0,-1 0 0,0 0 0,0-1 0,-2 1 0,0 0 0,0-1 0,-1 0 0,-1 0 0,-7 14 0,2-1 0,1 0 0,0 1 0,2 1 0,-4 32 0,-2 6 0,4-24 0,6-22 0,-2 0 0,0 0 0,-13 30 0,4-11 0,12-30 0,-1-1 0,0 0 0,-1 1 0,-7 12 0,9-18 0,0-1 0,0 1 0,0-1 0,-1 1 0,1-1 0,-1 0 0,1 0 0,-1 0 0,0 0 0,0-1 0,0 1 0,0-1 0,0 0 0,0 0 0,0 0 0,-6 2 0,3-2 0,0 0 0,0 0 0,-1-1 0,1 1 0,0-1 0,0 0 0,0-1 0,0 0 0,0 0 0,0 0 0,0 0 0,-6-3 0,7 1 0,0 0 0,1 0 0,-1 0 0,1-1 0,0 1 0,0-1 0,0 0 0,0 0 0,1-1 0,-1 1 0,1-1 0,0 1 0,-3-8 0,0-3 0,0 0 0,2 0 0,0-1 0,0 1 0,1-1 0,-1-24 0,-1-7 0,-4-26 0,3-1 0,4 0 0,7-80 0,0 118 0,11-44 0,-23 104 0,0 0 0,-2 0 0,-1-1 0,-14 26 0,6-20 0,-29 32 0,29-40 0,1 2 0,-23 40 0,32-46 0,-1 1 0,2-1 0,1 1 0,-6 21 0,11-34 0,-6 24 0,1 1 0,2 0 0,-2 41 0,6-67 0,0 0 0,0 0 0,0-1 0,-1 1 0,1 0 0,-1 0 0,0-1 0,0 1 0,-1-1 0,1 1 0,-1-1 0,0 1 0,0-1 0,0 0 0,0 0 0,0 0 0,-1 0 0,1 0 0,-1-1 0,0 1 0,0-1 0,0 1 0,0-1 0,0 0 0,0 0 0,-1-1 0,1 1 0,-1-1 0,1 1 0,-1-1 0,-5 1 0,-130 26 0,-6 2 0,36-1 0,-105 34 0,141-42 0,40-12 0,-35 14 0,56-19 0,0 0 0,-1 0 0,-23 2 0,93-25 0,-40 14 0,-1 0 0,1-1 0,-1 0 0,0-1 0,27-17 0,-37 20 0,-1-1 0,1 1 0,-1-1 0,0 0 0,0 0 0,0 0 0,-1-1 0,0 0 0,0 0 0,0 0 0,-1 0 0,0-1 0,0 1 0,-1-1 0,0 0 0,0 1 0,1-9 0,-1 4 0,-2 0 0,1 0 0,-1 0 0,-1-1 0,0 1 0,-1 0 0,0 0 0,0 0 0,-1 1 0,-1-1 0,0 1 0,0-1 0,-1 1 0,0 1 0,-1-1 0,0 1 0,-9-10 0,-10-11 0,-2 1 0,-2 1 0,-46-35 0,38 35 0,-2 2 0,-2 2 0,-82-37 0,107 55 0,0 1 0,-1 0 0,1 1 0,-1 1 0,0 1 0,-21-1 0,-9 2 0,-48 6 0,73-2 0,1 1 0,0 1 0,-22 8 0,18-5 0,-45 8 0,-95 15 0,102-18 0,-1-1 0,-99 3 0,52-14 0,-341-4 0,400-1 0,-66-16 0,75 12 0,-1 1 0,-71-2 0,105 9 0,0 0 0,0-1 0,-1 0 0,1-1 0,0 0 0,0 0 0,0-1 0,-14-6 0,19 6 0,0 0 0,0 0 0,0 0 0,1 0 0,-1-1 0,1 1 0,0-1 0,0 0 0,0-1 0,1 1 0,-1-1 0,1 1 0,0-1 0,1 0 0,-1 0 0,1-1 0,-2-5 0,-13-42 0,2-1 0,-11-89 0,24 131 0,1-1 0,1 0 0,0 0 0,1 0 0,0 1 0,1-1 0,5-17 0,-6 25 0,1 1 0,0 0 0,0-1 0,0 1 0,0 0 0,1 0 0,-1 0 0,1 0 0,0 0 0,0 1 0,1-1 0,-1 1 0,1 0 0,-1 0 0,1 0 0,0 1 0,0-1 0,0 1 0,1 0 0,-1 0 0,1 1 0,7-3 0,0 1 0,0 1 0,1 1 0,-1 0 0,0 0 0,0 1 0,0 1 0,0 0 0,17 4 0,-5 1 0,-1 1 0,1 2 0,23 11 0,577 208 0,-432-166 0,-13 2 0,-146-54 0,1-2 0,0-2 0,46 4 0,-8 1 0,-45-6 0,44 2 0,389-7 0,-216-1 0,-84-11 0,-14 0 0,-69 10 0,198 5 0,-260 0 0,0 0 0,0 1 0,-1 1 0,1 0 0,-1 1 0,0 0 0,16 12 0,-8-7 0,38 16 0,-43-21 0,-1 0 0,0 1 0,0 0 0,-1 1 0,0 1 0,0 1 0,20 17 0,-33-26 0,0 1 0,-1 0 0,1-1 0,-1 1 0,0 0 0,1 0 0,-1-1 0,0 1 0,0 0 0,0 0 0,0 0 0,0 1 0,-1-1 0,1 0 0,-1 0 0,1 0 0,-1 1 0,0-1 0,0 0 0,0 0 0,0 1 0,0-1 0,0 0 0,-1 0 0,1 0 0,-1 1 0,1-1 0,-1 0 0,0 0 0,0 0 0,0 0 0,0 0 0,0 0 0,-1 0 0,1-1 0,-2 3 0,-1 0 0,0 0 0,0 0 0,0 0 0,-1-1 0,1 1 0,-1-1 0,0 0 0,0-1 0,0 1 0,0-1 0,0 0 0,-1 0 0,-7 1 0,-17 0 0,1-1 0,-1-1 0,-33-4 0,-7 0 0,65 3 0,-1-1 0,1 1 0,-1-1 0,1 0 0,0-1 0,0 1 0,0-1 0,0 0 0,0-1 0,-6-3 0,-42-34 0,43 31 0,0 1 0,-1 0 0,0 0 0,-23-11 0,12 11 0,0 1 0,0 1 0,0 1 0,-1 1 0,-32-1 0,-66-17 0,70 12 0,1-3 0,1-2 0,0-2 0,0-2 0,-70-40 0,104 50 0,1 0 0,0 0 0,0-2 0,1 1 0,1-2 0,-1 0 0,2 0 0,0-1 0,0-1 0,2 0 0,-1 0 0,2-1 0,0 0 0,0 0 0,-8-28 0,12 32 0,0 0 0,-1 1 0,0-1 0,-1 1 0,0 1 0,-1-1 0,0 1 0,0 0 0,-1 1 0,0 0 0,0 0 0,-1 0 0,0 1 0,-1 1 0,1 0 0,-1 0 0,-1 0 0,1 2 0,-1-1 0,-12-3 0,7 3 0,-1 1 0,1 0 0,-1 1 0,0 1 0,0 1 0,0 0 0,0 1 0,0 1 0,0 1 0,0 0 0,0 1 0,1 1 0,-17 6 0,3 3 0,2 1 0,0 1 0,1 2 0,-26 20 0,-55 33 0,-88 24 0,194-91 0,12-4 0,15-3 0,33-6 0,1 3 0,0 3 0,105 6 0,-61 0 0,266 27 0,-293-20 0,356 45 0,-281-48 0,-150-6 0,1 0 0,-1 0 0,1 0 0,-1 0 0,0 0 0,1 0 0,-1 1 0,1-1 0,-1 1 0,0-1 0,1 1 0,-1-1 0,0 1 0,0 0 0,1-1 0,-1 1 0,0 0 0,2 2 0,-3-2 0,0 0 0,1 0 0,-1-1 0,0 1 0,0 0 0,0 0 0,0 0 0,0-1 0,0 1 0,0 0 0,0 0 0,0 0 0,0-1 0,-1 1 0,1 0 0,0 0 0,-1-1 0,1 1 0,0 0 0,-1-1 0,1 1 0,-1 0 0,0 0 0,-4 5 0,1-1 0,-1 0 0,-1 0 0,1-1 0,-12 8 0,-21 8 0,-1-1 0,-1-3 0,-79 23 0,13-5 0,-5 4 0,16-6 0,-113 54 0,188-76 0,1 0 0,0 2 0,1 0 0,0 1 0,1 1 0,0 0 0,1 2 0,1-1 0,0 2 0,-20 29 0,28-34 0,-3 3 0,1-1 0,-7 19 0,14-30 0,1 1 0,-1-1 0,1 1 0,0-1 0,0 1 0,1 0 0,-1 0 0,1-1 0,0 1 0,0 0 0,0 0 0,0 0 0,0-1 0,1 1 0,1 5 0,-1-7 0,0 0 0,0 0 0,1 0 0,-1-1 0,0 1 0,1-1 0,-1 1 0,1-1 0,-1 1 0,1-1 0,0 0 0,0 1 0,0-1 0,-1 0 0,1 0 0,0-1 0,0 1 0,0 0 0,1-1 0,-1 1 0,3 0 0,50 2 0,-44-3 0,31-3 0,62-11 0,-30 3 0,0 2 0,0-4 0,100-30 0,-162 38 0,-1-1 0,0 1 0,0-2 0,0 1 0,-1-2 0,11-8 0,-8 5 0,0 1 0,25-13 0,-29 19 0,0-1 0,1 0 0,-2-1 0,1 0 0,-1 0 0,0-1 0,0 0 0,-1 0 0,7-9 0,-13 15 0,-1 1 0,1-1 0,-1 1 0,1-1 0,-1 0 0,0 1 0,0-1 0,1 1 0,-1-1 0,0 0 0,0 1 0,0-1 0,1 0 0,-1 1 0,0-1 0,0 0 0,0 1 0,0-1 0,0 0 0,-1 1 0,1-1 0,0 0 0,0 1 0,0-1 0,0 0 0,-1 1 0,1-1 0,0 0 0,-1 1 0,1-1 0,0 1 0,-1-1 0,1 1 0,-1-1 0,1 1 0,-1-1 0,1 1 0,-1-1 0,1 1 0,-1 0 0,0-1 0,1 1 0,-1 0 0,1-1 0,-1 1 0,0 0 0,1 0 0,-1 0 0,-1-1 0,-38-5 0,37 5 0,-29 0 0,0 1 0,0 2 0,0 1 0,-39 8 0,-126 40 0,104-25 0,-169 52 0,-90 22 0,272-85 0,-156 10 0,-83-22 0,188-4 0,111 0 0,-1-2 0,-37-8 0,14 2 0,-1-2 0,28 6 0,1 1 0,-31-3 0,43 6 0,0 1 0,0 0 0,0 0 0,0 1 0,0-1 0,0 1 0,0 0 0,0 0 0,0 0 0,0 0 0,0 1 0,1 0 0,-1-1 0,1 1 0,-1 1 0,-5 3 0,7-3 0,-1 0 0,1 0 0,0 1 0,-1-1 0,2 0 0,-1 1 0,0-1 0,1 1 0,0 0 0,-1-1 0,1 1 0,1 0 0,-1 0 0,0 5 0,1 61 0,2-45 0,-1 80 0,30 194 0,34-20 0,-60-259 0,34 157 0,-19-81 0,-14-55 0,-1 1 0,-2 0 0,-5 67 0,0-27 0,2-79 0,1 0 0,-2 0 0,1 1 0,0-1 0,-1 0 0,1 0 0,-1 0 0,0 0 0,0 0 0,0 0 0,0 0 0,-1 0 0,-3 5 0,4-7 0,0 0 0,0 0 0,-1 0 0,1-1 0,0 1 0,-1 0 0,1-1 0,-1 1 0,1-1 0,0 0 0,-1 1 0,1-1 0,-1 0 0,1 0 0,-1 0 0,1 0 0,-1 0 0,1 0 0,-1 0 0,1-1 0,-1 1 0,1 0 0,-1-1 0,1 1 0,0-1 0,-1 0 0,1 1 0,0-1 0,0 0 0,-1 0 0,1 0 0,-1-1 0,-15-11 0,0 0 0,1-1 0,1 0 0,-19-23 0,-11-12 0,23 25 0,1 0 0,-31-50 0,34 46 0,-2 1 0,-32-35 0,47 58 0,1 1 0,-1 0 0,1 0 0,-1 0 0,0 0 0,0 1 0,0 0 0,-1 0 0,1 0 0,0 1 0,-1 0 0,1 0 0,-10-1 0,-8 1 0,-46 3 0,39 0 0,30-2 0,0 0 0,0 0 0,0 0 0,0 0 0,0 0 0,0 0 0,0 0 0,0 0 0,0 0 0,0 0 0,0 0 0,0-1 0,0 1 0,0 0 0,0 0 0,0 0 0,0 0 0,0 0 0,0 0 0,0 0 0,0 0 0,0 0 0,0 0 0,0 0 0,0 0 0,0 0 0,0 0 0,0 0 0,0 0 0,0-1 0,0 1 0,0 0 0,0 0 0,0 0 0,0 0 0,0 0 0,0 0 0,0 0 0,0 0 0,0 0 0,0 0 0,0 0 0,0 0 0,0 0 0,-1 0 0,13-6 0,18-3 0,29 3 0,-38 5 0,-1-1 0,1-1 0,23-6 0,369-95 0,-99 18 0,-260 69 0,-18 7 0,69-7 0,-57 10 0,135-16 0,-134 18 0,-38 5 0,1-1 0,0-1 0,18-4 0,-22 1 0,-12 1 0,-18 0 0,-97-4 0,-119 8 0,97 3 0,-33-4 0,305-15 0,182-14 0,49 4 0,-79 4 0,169 18 0,-242 7 0,-68-2 0,155-3 0,-192-9 0,-56 4 0,53 1 0,-80 6 0,0-1 0,0-1 0,40-9 0,15 1 0,-62 9 0,1 0 0,-1-1 0,1-1 0,26-8 0,-16 2 0,1 2 0,0 1 0,0 1 0,1 1 0,-1 2 0,1 0 0,-1 2 0,44 6 0,-67-6 0,-1 1 0,0-1 0,1 1 0,-1 0 0,0 1 0,1-1 0,-1 0 0,0 1 0,0 0 0,0 0 0,-1 0 0,1 0 0,0 0 0,-1 0 0,1 1 0,-1-1 0,0 1 0,0 0 0,0 0 0,0 0 0,0 0 0,-1 0 0,1 0 0,-1 0 0,0 0 0,0 1 0,0-1 0,1 7 0,1 9 0,-2 0 0,1 0 0,-2 0 0,-2 21 0,0-10 0,1 404 0,0-421 0,0 0 0,-2 1 0,1-1 0,-2 0 0,-9 24 0,7-21 0,1-1 0,1 1 0,-4 23 0,8-38 0,-2 16 0,0 0 0,-1 0 0,-1 0 0,-7 20 0,10-34 0,0 1 0,-1 0 0,0-1 0,1 1 0,-1-1 0,-1 0 0,1 0 0,0 0 0,-1 0 0,0 0 0,0 0 0,0 0 0,0-1 0,0 0 0,0 1 0,0-1 0,-1 0 0,1-1 0,-1 1 0,0-1 0,1 1 0,-1-1 0,0 0 0,-6 0 0,-17 1 0,0-1 0,0-2 0,-40-6 0,-83-21 0,-12-3 0,-126-3 0,199 26 0,-125-7 0,102 13 0,-115 6 0,161 7 0,48-7 0,-1-1 0,-26 2 0,3-4 0,12-1 0,0 1 0,0 1 0,-36 8 0,38-5 0,-43 3 0,-20 3 0,38 1 0,-1-3 0,0-2 0,-59-1 0,-374-7 0,453 3 0,-52 8 0,51-4 0,-48 1 0,65-7 0,9 1 0,1-1 0,-1 0 0,0-1 0,1 1 0,-12-4 0,17 3 0,1 1 0,0-1 0,0 0 0,0 0 0,0 0 0,0 0 0,0-1 0,0 1 0,1-1 0,-1 1 0,0-1 0,1 1 0,-1-1 0,1 0 0,0 0 0,-1 1 0,1-1 0,0 0 0,0 0 0,0-1 0,0 1 0,1 0 0,-1 0 0,0 0 0,1-3 0,-2-11 0,1 0 0,1 0 0,1 0 0,0 0 0,2 0 0,7-31 0,-5 24 0,-1-1 0,2-27 0,-6 38 0,0 1 0,1 0 0,-1 0 0,2 1 0,0-1 0,3-12 0,-4 21 0,1 1 0,-1-1 0,0 0 0,1 0 0,-1 0 0,1 1 0,0-1 0,0 1 0,0 0 0,0-1 0,0 1 0,0 0 0,1 0 0,-1 0 0,1 1 0,-1-1 0,1 0 0,0 1 0,0 0 0,0 0 0,0 0 0,0 0 0,0 0 0,4 0 0,14-1 0,0 1 0,0 1 0,0 1 0,-1 1 0,1 1 0,24 6 0,-15-3 0,0-2 0,34 2 0,1-7 0,100-15 0,-124 10 0,77-22 0,61-24 0,-137 36 0,-30 10 0,0 2 0,0-1 0,0 2 0,19-4 0,145-29 0,-63 9 0,-15 14 0,21-5 0,-62 7 0,1 3 0,72-1 0,-92 7 0,65-8 0,38-2 0,-91 10 0,76-12 0,-112 11 0,59-3 0,139 5 0,-98 3 0,-74-4 0,-28 1 0,0 0 0,-1 1 0,1 0 0,0 0 0,-1 2 0,1-1 0,15 5 0,-25-4 0,1-1 0,-1 1 0,0 0 0,1 0 0,-1 0 0,0 0 0,-1 1 0,1-1 0,0 0 0,-1 1 0,1-1 0,-1 1 0,0 0 0,1-1 0,-1 1 0,-1 0 0,1 0 0,0 0 0,-1 0 0,1 0 0,-1 0 0,0 5 0,0 8 0,0 0 0,-4 27 0,-1-20 0,0 1 0,-18 43 0,3-10 0,14-37 0,-1 1 0,-1-1 0,-1 0 0,-1 0 0,0-1 0,-2-1 0,-15 20 0,23-33 0,-1-1 0,1 0 0,-1-1 0,0 1 0,0-1 0,0 0 0,0 0 0,-1-1 0,1 1 0,-1-1 0,1-1 0,-1 1 0,0-1 0,0 0 0,-10 1 0,-11 0 0,-1-2 0,-32-3 0,10 0 0,11 0 0,0-2 0,0-2 0,1-1 0,-40-15 0,10 4 0,48 14 0,-29-10 0,0 3 0,-2 2 0,1 3 0,-54-2 0,42 9 0,-182 3 0,154 9 0,56-7 0,-49 2 0,63-5 0,1 0 0,-1 1 0,1 1 0,-26 9 0,24-6 0,0-2 0,0 0 0,-31 2 0,52-7 0,-34 0 0,34 0 0,0 0 0,-1 0 0,1 0 0,0 0 0,0 0 0,0-1 0,-1 1 0,1 0 0,0 0 0,0 0 0,0 0 0,-1 0 0,1 0 0,0 0 0,0 0 0,0 0 0,-1-1 0,1 1 0,0 0 0,0 0 0,0 0 0,0 0 0,0 0 0,-1-1 0,1 1 0,0 0 0,0 0 0,0 0 0,0-1 0,0 1 0,0 0 0,0 0 0,0 0 0,0-1 0,0 1 0,0 0 0,0 0 0,0-1 0,0 1 0,14-12 0,29-12 0,1 2 0,1 2 0,50-15 0,147-27 0,440-37 0,-486 90 0,-185 8 0,-16-2 0,-27-4 0,20 4 0,-519-75 0,266 46 0,211 25 0,-824-104 0,-6 64 0,691 50 0,-250-4 0,288-10 0,-75-2 0,181 10 0,1-1 0,-56-14 0,54 9 0,-86-6 0,116 13 0,0-2 0,0 1 0,1-2 0,-1-1 0,1 0 0,1-2 0,-1 0 0,-17-11 0,0 2 0,6 5 0,25 12 0,1-1 0,0-1 0,0 1 0,0 0 0,0-1 0,0 0 0,0 0 0,0 0 0,1-1 0,-1 1 0,1-1 0,-1 0 0,1 0 0,0 0 0,0 0 0,1 0 0,-6-8 0,10 7 0,8 5 0,11 7 0,170 89 0,88 38 0,-133-73 0,-71-29 0,100 31 0,-144-56 0,1 0 0,0-2 0,0-2 0,1-1 0,33-1 0,-33-3 0,0-1 0,0-2 0,0-2 0,0-1 0,39-13 0,-71 19 0,-1 1 0,1 0 0,0 0 0,0-1 0,0 1 0,0 0 0,0-1 0,0 1 0,0-1 0,-1 1 0,1-1 0,0 0 0,0 1 0,-1-1 0,1 0 0,0 1 0,-1-1 0,1 0 0,-1 0 0,1 0 0,-1 0 0,1-1 0,-1 2 0,0-1 0,0 0 0,0 0 0,0 0 0,-1 1 0,1-1 0,0 0 0,-1 0 0,1 1 0,0-1 0,-1 0 0,1 1 0,-1-1 0,1 0 0,-1 1 0,1-1 0,-1 0 0,1 1 0,-1-1 0,-1 0 0,-2-2 0,-1 0 0,1 1 0,-1-1 0,0 1 0,0 0 0,0 0 0,-6-1 0,-184-27 0,-248-8 0,313 31 0,28-3 0,1-4 0,-119-33 0,-191-78 0,383 116 0,0-2 0,0-1 0,2-1 0,-45-29 0,59 33 0,0-1 0,0 0 0,1 0 0,1-1 0,-1-1 0,2 1 0,-1-2 0,2 1 0,0-1 0,-13-28 0,10 10 0,2 1 0,1-2 0,1 1 0,2-1 0,1 0 0,1 0 0,4-61 0,0 63 0,3 1 0,6-31 0,-5 37 0,-4 1 0,-1 22 0,-1 0 0,1 0 0,0 0 0,0 0 0,-1 0 0,1 0 0,0 0 0,0 0 0,-1 0 0,1 0 0,0 0 0,0 0 0,-1 0 0,1 0 0,0 0 0,0 0 0,-1 0 0,1 0 0,0 0 0,0 1 0,0-1 0,-1 0 0,1 0 0,0 0 0,0 0 0,0 1 0,-1-1 0,1 0 0,0 0 0,0 0 0,0 0 0,0 1 0,-1-1 0,1 0 0,0 0 0,0 1 0,0-1 0,0 0 0,-24 39 0,19-31 0,-35 55 0,-24 44 0,61-100 0,-5 8 0,0 1 0,1 1 0,-8 29 0,14-41 0,0-1 0,1 0 0,-1 1 0,1-1 0,0 1 0,0-1 0,0 1 0,1-1 0,-1 0 0,1 1 0,0-1 0,0 0 0,1 0 0,-1 1 0,1-1 0,0 0 0,0 0 0,1-1 0,-1 1 0,4 4 0,15 12 0,0-1 0,1-1 0,1-1 0,49 28 0,20 14 0,-52-28 0,1-2 0,2-2 0,87 40 0,-116-62 0,1 0 0,0-1 0,0-1 0,0 0 0,0-1 0,0-1 0,0 0 0,1-1 0,-1 0 0,28-6 0,-32 4 0,0-1 0,0 0 0,0-1 0,-1 0 0,1-1 0,-1 0 0,0-1 0,-1 1 0,1-2 0,-1 0 0,0 0 0,-1 0 0,0-1 0,0-1 0,7-9 0,-2-1 0,-1 0 0,0-1 0,-2-1 0,0 1 0,-1-2 0,-1 1 0,-2-1 0,0 0 0,-1-1 0,-1 1 0,-1-1 0,-1 0 0,-1 0 0,-3-35 0,0 50 0,1 0 0,-2 0 0,1 0 0,-1 0 0,-1 0 0,1 1 0,-1-1 0,0 1 0,-1 0 0,0 0 0,0 1 0,-1-1 0,1 1 0,-13-10 0,8 8 0,0 0 0,-1 1 0,1 0 0,-1 0 0,-1 1 0,1 1 0,-1 0 0,0 0 0,-14-3 0,5 5 0,0 0 0,0 1 0,0 1 0,-35 3 0,-83 17 0,119-16 0,-38 10 0,0 3 0,-61 25 0,67-23 0,44-15 0,1 0 0,-1 0 0,0 1 0,1 0 0,0 0 0,0 0 0,0 1 0,1 0 0,0 1 0,0 0 0,0 0 0,1 0 0,-1 0 0,1 1 0,1 0 0,-1 0 0,1 0 0,1 1 0,-1-1 0,1 1 0,1 0 0,-1 0 0,1 0 0,1 0 0,-1 0 0,1 16 0,2-5 0,1 0 0,1 0 0,1 0 0,0 0 0,1-1 0,14 31 0,-9-20 0,78 194 0,-6-16 0,-74-184 0,1-1 0,1 0 0,1 0 0,1-2 0,0 1 0,2-1 0,1-1 0,0-1 0,33 31 0,-40-44 0,0 0 0,0-1 0,1 0 0,-1 0 0,1-1 0,0 0 0,0 0 0,0-1 0,0 0 0,0-1 0,1 0 0,-1-1 0,11 0 0,17-2 0,69-12 0,-92 11 0,314-60 0,-243 42 0,148-58 0,-215 72 0,0-2 0,0 0 0,0-1 0,-2 0 0,24-19 0,-33 23 0,-1-1 0,0 1 0,0-1 0,0 0 0,-1 0 0,0-1 0,-1 1 0,1-1 0,-1 0 0,-1 0 0,0-1 0,0 1 0,0-1 0,1-12 0,-1-10 0,-1 0 0,-1 0 0,-2-1 0,-1 1 0,-2 1 0,-1-1 0,-1 0 0,-2 1 0,0 0 0,-3 1 0,0 0 0,-2 1 0,-1 0 0,-1 1 0,-1 0 0,-1 1 0,-2 1 0,-30-31 0,28 35 0,-1 2 0,-1 0 0,0 2 0,-1 0 0,-1 2 0,-1 1 0,0 1 0,-1 1 0,-47-15 0,57 22 0,-1 0 0,0 2 0,0 0 0,0 0 0,-1 2 0,1 0 0,0 2 0,-1 0 0,1 0 0,0 2 0,0 0 0,0 1 0,0 1 0,1 1 0,0 0 0,-25 14 0,34-15 0,1 0 0,0 0 0,1 1 0,-1-1 0,1 2 0,0-1 0,1 0 0,0 1 0,0 0 0,0 1 0,1-1 0,0 1 0,0 0 0,1 0 0,0 0 0,0 0 0,1 0 0,-2 14 0,0 12 0,1 0 0,2 0 0,5 50 0,0-11 0,25 262 0,-24-295 0,-2-6 0,2 0 0,17 58 0,-22-91 0,0 1 0,1-1 0,-1 0 0,0 0 0,1 0 0,0 1 0,-1-1 0,1 0 0,0 0 0,0 0 0,-1 0 0,1 0 0,0 0 0,2 1 0,-3-2 0,1 0 0,-1 0 0,1 0 0,-1 1 0,0-1 0,1 0 0,-1 0 0,1 0 0,-1 0 0,1-1 0,-1 1 0,0 0 0,1 0 0,-1 0 0,1 0 0,-1 0 0,0 0 0,1-1 0,-1 1 0,0 0 0,1 0 0,-1-1 0,0 1 0,1 0 0,-1-1 0,0 1 0,1 0 0,-1-1 0,19-36 0,-14 27 0,30-74 0,-3-1 0,-4-2 0,-4-2 0,14-98 0,10-222 0,-45 350 0,-3 0 0,-3 1 0,-2-1 0,-3 1 0,-15-58 0,16 89 0,-2 0 0,0 0 0,-2 1 0,-27-46 0,31 60 0,-2 0 0,0 0 0,0 0 0,-1 2 0,0-1 0,-1 1 0,0 0 0,-1 1 0,0 1 0,0 0 0,-15-7 0,-2 3 0,-1 0 0,0 2 0,-1 2 0,0 0 0,-1 3 0,-45-4 0,-6 6 0,-105 8 0,168-3 0,1 1 0,0 0 0,0 1 0,0 1 0,-32 14 0,41-15 0,0 1 0,0 0 0,1 0 0,-1 1 0,1 1 0,1-1 0,-1 2 0,1-1 0,1 1 0,-1 0 0,-11 16 0,14-13 0,1 0 0,0 0 0,0 1 0,1-1 0,0 1 0,-1 18 0,0-6 0,-6 76 0,7-64 0,-6 34 0,-4 44 0,2-14 0,7-69 0,0 42 0,2-7 0,0-58 0,0 0 0,0-1 0,0 1 0,-1 0 0,0-1 0,-1 1 0,0-1 0,-8 12 0,7-11 0,0 0 0,1 0 0,0 0 0,0 0 0,1 1 0,-4 14 0,2 16 0,2 0 0,5 70 0,-1-40 0,0-58 0,0-1 0,0 0 0,1 1 0,0-1 0,1 0 0,0 0 0,1-1 0,0 1 0,0-1 0,1 0 0,0 0 0,1 0 0,0-1 0,0 1 0,1-1 0,0-1 0,0 1 0,1-2 0,0 1 0,16 10 0,-24-17 0,1 1 0,0-1 0,-1 1 0,1-1 0,0 0 0,-1 1 0,1-1 0,0 0 0,-1 0 0,1 0 0,0 1 0,-1-1 0,1 0 0,0 0 0,0 0 0,-1 0 0,1 0 0,0 0 0,-1 0 0,1-1 0,0 1 0,0 0 0,-1 0 0,1 0 0,0-1 0,-1 1 0,1 0 0,0-1 0,-1 1 0,1-1 0,0 0 0,0-1 0,0 1 0,0-1 0,0 0 0,0 0 0,-1 1 0,1-1 0,0 0 0,-1 0 0,0 0 0,1 0 0,-1-3 0,0-4 0,0 1 0,-1 0 0,0 0 0,0 0 0,-2-8 0,-74-181 0,42 110 0,0 0 0,-52-145 0,78 204 0,0-2 0,0-1 0,2 0 0,1 0 0,-3-41 0,11-168 0,7 187 0,-8 50 0,-1 0 0,1 0 0,0 1 0,0-1 0,1 0 0,-1 0 0,0 1 0,1-1 0,0 1 0,-1-1 0,1 1 0,0 0 0,0 0 0,5-4 0,-6 6 0,-1-1 0,1 1 0,-1 0 0,1-1 0,-1 1 0,1 0 0,-1 0 0,1 0 0,0 0 0,-1-1 0,1 1 0,-1 0 0,1 0 0,0 0 0,-1 0 0,1 0 0,-1 0 0,1 0 0,0 1 0,-1-1 0,1 0 0,-1 0 0,1 0 0,-1 1 0,1-1 0,-1 0 0,1 1 0,-1-1 0,1 0 0,-1 1 0,2 0 0,9 22 0,-4 28 0,-5-14 0,-2 1 0,-2-1 0,-1 0 0,-2 1 0,-1-1 0,-2-1 0,-17 48 0,12-49 0,6-16 0,0 0 0,1 1 0,1-1 0,0 1 0,2 0 0,-2 23 0,7 325 0,-2-349 0,2 1 0,0 0 0,0-1 0,2 1 0,1-1 0,0 0 0,1 0 0,1-1 0,16 30 0,-21-45 0,0 0 0,0-1 0,-1 1 0,2-1 0,-1 0 0,0 1 0,0-1 0,1 0 0,-1 0 0,1-1 0,0 1 0,-1 0 0,1-1 0,0 0 0,0 0 0,0 1 0,0-2 0,0 1 0,0 0 0,0-1 0,0 1 0,0-1 0,0 0 0,1 0 0,4-1 0,5-1 0,1-1 0,-1-1 0,1 0 0,20-9 0,12-4 0,232-65 0,331-109 0,-554 167 0,-1-3 0,85-55 0,-84 43 0,-1-2 0,-2-2 0,-3-2 0,-1-3 0,76-99 0,169-294 0,-247 366 0,317-576 0,-217 378 0,-118 222 0,37-49 0,-48 78 0,0 1 0,2 0 0,0 2 0,30-24 0,-41 37 0,0 1 0,1 0 0,-1 1 0,1-1 0,0 2 0,1-1 0,-1 2 0,1-1 0,-1 1 0,1 0 0,0 1 0,-1 0 0,1 1 0,0 0 0,0 1 0,17 2 0,-25-3 0,0 0 0,0 0 0,0 0 0,0 1 0,0-1 0,0 1 0,0-1 0,0 1 0,0-1 0,0 1 0,0 0 0,-1 0 0,1 0 0,0 0 0,0 0 0,-1 1 0,1-1 0,-1 0 0,1 1 0,-1-1 0,0 1 0,1-1 0,-1 1 0,0 0 0,0 0 0,0-1 0,0 1 0,-1 0 0,1 0 0,0 0 0,-1 0 0,0 0 0,1 0 0,-1 0 0,0 0 0,0 0 0,0 0 0,0 0 0,0 0 0,-1 3 0,0 1 0,-1 0 0,0 0 0,0-1 0,0 1 0,0-1 0,-1 0 0,0 0 0,0 0 0,-1 0 0,1 0 0,-1 0 0,0-1 0,-5 4 0,-14 10 0,0-1 0,-1-1 0,-42 19 0,-83 29 0,-21 10 0,150-63 0,-323 157 0,250-120 0,31-15 0,45-23 0,2 0 0,-27 21 0,-9 6 0,11-11 0,-145 84 0,173-105 0,0 0 0,0-1 0,0-1 0,-15 3 0,18-5 0,1 0 0,-1 1 0,0 0 0,1 1 0,0 0 0,0 0 0,0 1 0,0 0 0,0 0 0,-12 11 0,-86 93 0,50-49 0,26-31 0,23-23 0,1 0 0,-1 1 0,1 0 0,1 1 0,-1-1 0,1 1 0,-6 9 0,-5 15 0,-1-1 0,2 0 0,-15 42 0,25-59 0,-5 15 0,1 0 0,2 1 0,0 0 0,-4 57 0,11-81 0,-1 23 0,1-1 0,5 41 0,-4-59 0,1-1 0,0 0 0,0 1 0,1-1 0,0 0 0,1 0 0,0 0 0,0-1 0,0 1 0,1-1 0,0 0 0,8 7 0,-9-9 18,5 4-248,-1 0-1,2 0 1,-1-1-1,1 0 1,12 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17:54.868"/>
    </inkml:context>
    <inkml:brush xml:id="br0">
      <inkml:brushProperty name="width" value="0.35" units="cm"/>
      <inkml:brushProperty name="height" value="0.35" units="cm"/>
      <inkml:brushProperty name="color" value="#FFFFFF"/>
    </inkml:brush>
  </inkml:definitions>
  <inkml:trace contextRef="#ctx0" brushRef="#br0">1 668 24575,'67'3'0,"-1"4"0,78 16 0,-75-8 0,-38-7 0,1-2 0,61 4 0,414-9 0,-217-3 0,-271 1 0,-1 0 0,1-2 0,-1 0 0,0-1 0,0-1 0,19-7 0,102-51 0,-92 40 0,299-174 0,-141 74 0,-177 109 0,1 2 0,32-11 0,22-8 0,-28 5 0,24-10 0,92-31 0,-151 60 0,35-18 0,-42 17 0,1 2 0,0 0 0,0 0 0,1 1 0,17-3 0,-20 6 0,-7 2 0,-1 0 0,0-1 0,0 1 0,0-1 0,0 0 0,0-1 0,0 1 0,0-1 0,6-3 0,-9 4-182,-1 1 159,0-1 1,0 1-1,0 0 0,0 0 0,0-1 1,0 1-1,0 0 0,1 0 0,-1 0 1,0-1-1,0 1 0,0 0 0,-1 0 1,1-1-1,0 1 0,0 0 0,0 0 1,0-1-1,0 1 0,0 0 0,0 0 1,0 0-1,0-1 0,0 1 0,-1 0 1,-1-2-274,2 2 273,0 0 0,-1 0 0,1 0 1,0 0-1,0 0 0,-1 0 0,1 0 1,0 0-1,0 0 0,0 0 0,-1 0 1,1 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18:01.692"/>
    </inkml:context>
    <inkml:brush xml:id="br0">
      <inkml:brushProperty name="width" value="0.35" units="cm"/>
      <inkml:brushProperty name="height" value="0.35" units="cm"/>
      <inkml:brushProperty name="color" value="#FFFFFF"/>
    </inkml:brush>
  </inkml:definitions>
  <inkml:trace contextRef="#ctx0" brushRef="#br0">142 1 24575,'-4'0'0,"-5"0"0,-6 0 0,-4 0 0,-3 0 0,-1 0 0,-2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18:29.217"/>
    </inkml:context>
    <inkml:brush xml:id="br0">
      <inkml:brushProperty name="width" value="0.35" units="cm"/>
      <inkml:brushProperty name="height" value="0.35" units="cm"/>
      <inkml:brushProperty name="color" value="#FFFFFF"/>
    </inkml:brush>
  </inkml:definitions>
  <inkml:trace contextRef="#ctx0" brushRef="#br0">4498 73 24575,'-29'0'0,"3"-1"0,1 0 0,0-2 0,0-1 0,0-1 0,-39-12 0,36 10 0,0 1 0,0 2 0,-1 1 0,0 1 0,0 2 0,-29 3 0,21-2 0,0 0 0,-72-10 0,74 3 0,1 1 0,-1 2 0,0 2 0,0 1 0,0 1 0,-64 12 0,48-6 0,0-2 0,0-3 0,-62-4 0,17 0 0,68 2 0,-45-1 0,0 2 0,0 5 0,-85 16 0,-80 14 0,214-33 0,-33 1 0,-67-3 0,75-3 0,-1 3 0,-62 9 0,19 1 0,0-4 0,-128-8 0,88-1 0,-492 2 0,609-1 0,1-1 0,0 0 0,0-1 0,0-1 0,-22-8 0,20 6 0,0 0 0,0 2 0,-34-5 0,-33-3 0,63 8 0,-2 0 0,1 2 0,-42 1 0,60 1 0,-1 1 0,1 0 0,-1 0 0,1 0 0,0 1 0,0-1 0,0 1 0,0 0 0,0 1 0,0-1 0,0 1 0,0-1 0,1 1 0,0 0 0,-1 0 0,1 1 0,0-1 0,1 1 0,-1-1 0,-2 5 0,-4 10 0,0 0 0,1 0 0,-9 28 0,11-27 0,0 0 0,-12 20 0,14-31 0,-1-1 0,1 0 0,-1 0 0,-1 0 0,1 0 0,-1-1 0,0 0 0,0 0 0,-1-1 0,0 0 0,0 0 0,0 0 0,0-1 0,-1 0 0,0-1 0,0 0 0,0 0 0,0 0 0,0-1 0,-1 0 0,1-1 0,0 0 0,-1 0 0,-9-1 0,-190-2 0,208 2 0,0 0 0,1 0 0,-1 0 0,0-1 0,0 1 0,0 0 0,0 0 0,0 0 0,0 0 0,0 0 0,0 0 0,0 0 0,0 0 0,0 0 0,0 0 0,0 0 0,0 0 0,0 0 0,0-1 0,0 1 0,0 0 0,0 0 0,0 0 0,0 0 0,0 0 0,0 0 0,0 0 0,0 0 0,0 0 0,0 0 0,0 0 0,0 0 0,-1 0 0,1 0 0,0 0 0,0-1 0,0 1 0,0 0 0,0 0 0,0 0 0,0 0 0,0 0 0,0 0 0,0 0 0,0 0 0,0 0 0,0 0 0,0 0 0,0 0 0,-1 0 0,1 0 0,0 0 0,0 0 0,11-6 0,16-4 0,144-20 0,-109 21 0,-28 3 0,63-3 0,214 11 0,-290-1 0,-1 1 0,0 1 0,0 1 0,0 1 0,-1 0 0,1 2 0,-1 0 0,27 15 0,-34-15 0,-1 0 0,1 1 0,-1 1 0,0-1 0,11 14 0,-19-19 0,0 0 0,-1 0 0,1 0 0,-1 1 0,0-1 0,0 1 0,0-1 0,-1 1 0,1-1 0,-1 1 0,0 0 0,0 0 0,0 0 0,0 0 0,-1 0 0,1 0 0,-1 0 0,0 0 0,-1 0 0,1-1 0,0 1 0,-3 8 0,2-10 0,0 0 0,-1 0 0,1 1 0,0-1 0,-1 0 0,1-1 0,-1 1 0,0 0 0,0 0 0,0-1 0,0 1 0,0-1 0,0 1 0,0-1 0,0 0 0,-1 0 0,1 0 0,0 0 0,-1 0 0,1-1 0,0 1 0,-1-1 0,-4 1 0,-8 0 0,1 0 0,-29-2 0,26 0 0,-92 0 0,-48-2 0,155 3 0,1 0 0,-1-1 0,0 1 0,1 0 0,-1 0 0,0-1 0,1 1 0,-1-1 0,0 0 0,1 1 0,-1-1 0,1 0 0,0 0 0,-1 0 0,1 0 0,-1 0 0,1 0 0,0-1 0,0 1 0,0 0 0,0-1 0,0 1 0,0-1 0,0 1 0,-1-3 0,0 1 0,0 1 0,0 0 0,0 0 0,0 0 0,-1 0 0,1 0 0,0 1 0,-1-1 0,1 1 0,-1 0 0,0 0 0,1 0 0,-1 0 0,0 0 0,0 0 0,0 1 0,1 0 0,-1-1 0,0 1 0,0 0 0,-5 1 0,-7 0 0,0 0 0,-22 7 0,24-6 0,1 1 0,-1 1 0,1 0 0,-1 1 0,1 1 0,-14 8 0,22-12 0,1 0 0,0 0 0,0 1 0,0 0 0,1-1 0,-1 1 0,0 0 0,1 0 0,0 0 0,0 0 0,0 1 0,0-1 0,1 1 0,-1-1 0,1 1 0,0-1 0,0 1 0,0 0 0,0 0 0,1-1 0,-1 1 0,1 0 0,0 0 0,0 0 0,0 0 0,2 5 0,-1-6 0,-1 0 0,1-1 0,0 0 0,0 1 0,0-1 0,0 1 0,0-1 0,0 0 0,1 0 0,-1 1 0,1-1 0,0 0 0,-1-1 0,1 1 0,0 0 0,0 0 0,0-1 0,4 3 0,-1-2 0,0 1 0,1-1 0,-1 0 0,0-1 0,1 1 0,0-1 0,-1 0 0,8 0 0,2-1 0,0 0 0,0-1 0,0 0 0,0-2 0,27-7 0,-5-4 0,0-1 0,38-23 0,50-21 0,-83 43 0,86-28 0,-84 31 0,2 2 0,-1 3 0,1 1 0,55-1 0,-39 11 0,-38-2 0,-1 0 0,1-1 0,0-1 0,-1-1 0,31-7 0,-22 1 0,59-5 0,-63 10 0,1-1 0,-1-1 0,28-10 0,-29 8 0,1 2 0,-1 1 0,1 1 0,0 1 0,0 2 0,39 3 0,10 0 0,395-3 0,-440 1 0,55 11 0,-53-7 0,51 3 0,-37-9 0,-33-1 0,-1 1 0,1 1 0,0 1 0,0 0 0,-1 0 0,1 2 0,-1 0 0,28 9 0,-21-3 0,0-2 0,0-1 0,1 0 0,43 4 0,-20-3 0,5 1 0,-12-2 0,68 19 0,-86-19 0,1-1 0,0-1 0,0-1 0,25 0 0,89-5 0,-48 0 0,423 2 0,-506 0 0,1 0 0,-1 0 0,1-1 0,-1 1 0,0-1 0,1 0 0,-1 0 0,1 0 0,-1-1 0,0 1 0,0-1 0,0 0 0,0 0 0,0-1 0,3-2 0,-4 2 0,0-1 0,0 1 0,-1-1 0,0 1 0,1-1 0,-2 0 0,1 1 0,0-1 0,-1 0 0,1 0 0,-1 0 0,0-1 0,-1 1 0,1 0 0,-1 0 0,1-5 0,-1 3 0,0 0 0,0 0 0,-1 0 0,1 1 0,-1-1 0,0 0 0,-1 1 0,0-1 0,1 1 0,-2 0 0,1-1 0,-1 1 0,1 0 0,-1 0 0,-1 1 0,1-1 0,-1 1 0,0-1 0,0 1 0,-8-6 0,1 2 0,-1 0 0,0 1 0,0 1 0,0 0 0,-1 1 0,0 0 0,-21-5 0,3 3 0,1 0 0,-1 2 0,-1 1 0,-36 0 0,-606 5 0,626 3 0,44-3 0,1-1 0,0 1 0,0 0 0,0 0 0,0 0 0,0 0 0,0 1 0,0-1 0,0 1 0,0-1 0,1 1 0,-5 4 0,7-6 0,0 1 0,-1 0 0,1-1 0,0 1 0,0 0 0,0-1 0,-1 1 0,1 0 0,0 0 0,0-1 0,0 1 0,0 0 0,0 0 0,0-1 0,1 1 0,-1 0 0,0-1 0,0 1 0,0 0 0,1-1 0,-1 1 0,0 0 0,1-1 0,-1 1 0,0 0 0,1-1 0,-1 1 0,1-1 0,-1 1 0,1-1 0,0 1 0,-1-1 0,1 1 0,-1-1 0,1 0 0,0 1 0,-1-1 0,2 1 0,27 13 0,-11-9 0,1-2 0,0 1 0,0-2 0,22 0 0,29 4 0,4 4 0,107 21 0,-100-13 0,-27-6 0,73 25 0,-33-6 0,-55-19 0,0 2 0,53 26 0,-88-38 0,-1 0 0,0 0 0,1 0 0,-1 1 0,0-1 0,0 1 0,-1 0 0,1 0 0,0 0 0,-1 0 0,0 0 0,0 1 0,0-1 0,0 1 0,0-1 0,-1 1 0,2 5 0,-2-2 0,0 0 0,0-1 0,-1 1 0,0-1 0,0 1 0,0 0 0,-1-1 0,0 1 0,-4 12 0,2-8 0,-1-1 0,0 1 0,-1-1 0,0 0 0,0 0 0,-1-1 0,-1 1 0,0-1 0,0 0 0,0-1 0,-1 0 0,-13 10 0,18-16 0,-1 0 0,1-1 0,-1 1 0,0-1 0,0 1 0,0-1 0,0 0 0,0-1 0,0 1 0,0-1 0,0 1 0,0-1 0,0-1 0,-1 1 0,-6-2 0,-7-2 0,1 0 0,-23-11 0,19 8 0,-34-13 0,4 1 0,-88-20 0,-250-12 0,46 8 0,284 37 0,0 3 0,-81 5 0,-71-4 0,181-2 0,-46-13 0,1 0 0,30 12 0,0 2 0,-71 4 0,-47-3 0,106-10 0,43 9 0,0-1 0,-23-1 0,-348 2 0,197 6 0,172-3 0,-1 1 0,1 0 0,0 2 0,0 0 0,-26 8 0,34-8 0,0 0 0,0 1 0,0-1 0,0 2 0,1-1 0,-1 1 0,1 0 0,1 1 0,-1 0 0,1 0 0,0 0 0,-7 10 0,12-15 0,-1 0 0,1 1 0,0 0 0,0-1 0,0 1 0,0-1 0,0 1 0,0 0 0,1 0 0,-1 0 0,0-1 0,1 1 0,0 0 0,-1 0 0,1 0 0,0 0 0,0 0 0,0 0 0,0 0 0,0 0 0,1 0 0,-1-1 0,0 1 0,1 0 0,0 0 0,-1 0 0,1 0 0,0-1 0,0 1 0,1 1 0,1 0 0,-1-1 0,1 0 0,0 0 0,0 0 0,0 0 0,0 0 0,0-1 0,1 1 0,-1-1 0,0 0 0,1 0 0,-1 0 0,1 0 0,-1-1 0,7 1 0,115 0 0,-85-3 0,1 3 0,45 6 0,-10 1 0,136-2 0,-184-4 0,51 8 0,12 1 0,357-8 0,-230-5 0,-195 3 0,1 1 0,27 7 0,-26-4 0,42 2 0,215-6 0,-132-2 0,-143 1 0,0 1 0,-1-1 0,1 2 0,-1-1 0,1 1 0,-1 0 0,0 0 0,0 1 0,0 0 0,0 0 0,0 0 0,6 6 0,8 6 0,-1 1 0,17 20 0,18 14 0,-33-33 0,-7-7 0,0 0 0,-1 1 0,-1 1 0,16 18 0,-26-28 0,0 1 0,0-1 0,-1 1 0,1-1 0,0 1 0,-1 0 0,0 0 0,0 0 0,0 0 0,0 0 0,0 0 0,0 0 0,-1 0 0,1 0 0,-1 0 0,0 0 0,0 1 0,0-1 0,-1 0 0,1 0 0,-1 0 0,1 0 0,-1 0 0,0 0 0,0 0 0,-1 0 0,1 0 0,0 0 0,-4 4 0,1-3 0,1-1 0,-1 0 0,0 0 0,0 0 0,0 0 0,0-1 0,-1 1 0,1-1 0,0 0 0,-1-1 0,0 1 0,1-1 0,-1 0 0,0 0 0,0 0 0,0-1 0,-6 1 0,-10-1 0,0 0 0,-33-5 0,31 1 0,1-2 0,0 0 0,-22-11 0,-5 0 0,34 12 0,-31-10 0,-69-13 0,72 19 0,-60-21 0,4 0 0,91 28 0,3 1 0,1 0 0,-1 0 0,0 0 0,1 0 0,0-1 0,-1 1 0,1-1 0,0 0 0,0-1 0,0 1 0,0-1 0,0 0 0,-5-5 0,9 8 0,0-1 0,0 1 0,0-1 0,0 1 0,0-1 0,0 0 0,0 1 0,0-1 0,1 1 0,-1-1 0,0 1 0,0-1 0,0 1 0,1-1 0,-1 1 0,0-1 0,1 1 0,-1-1 0,0 1 0,1-1 0,-1 1 0,0-1 0,1 1 0,-1 0 0,1-1 0,-1 1 0,1 0 0,-1 0 0,1-1 0,-1 1 0,1 0 0,-1 0 0,1-1 0,0 1 0,-1 0 0,1 0 0,-1 0 0,1 0 0,-1 0 0,1 0 0,0 0 0,0 0 0,29-3 0,-29 3 0,69-1 0,0 3 0,-1 3 0,110 23 0,-52 5 0,-3-1 0,126 17 0,-128-17 0,27 4 0,-135-33 0,1 1 0,-1 0 0,16 7 0,-26-10 0,-1 0 0,0 1 0,1-1 0,-1 1 0,0 0 0,0 0 0,0 0 0,0 0 0,-1 0 0,1 1 0,-1-1 0,1 1 0,-1 0 0,0 0 0,0 0 0,0 0 0,0 0 0,2 5 0,-4-6 0,0-1 0,0 1 0,-1-1 0,1 1 0,0-1 0,-1 1 0,1-1 0,-1 1 0,1-1 0,-1 0 0,0 1 0,1-1 0,-1 0 0,0 1 0,0-1 0,0 0 0,0 0 0,0 0 0,0 0 0,0 0 0,-1 0 0,1 0 0,0-1 0,0 1 0,-1 0 0,1-1 0,0 1 0,-1 0 0,1-1 0,-3 1 0,-45 11 0,-14-7 0,-115-5 0,74-3 0,82 2 0,0-1 0,-25-6 0,28 4 0,-1 1 0,-38-1 0,57 4 0,0-1 0,0 1 0,0 0 0,0 0 0,0 0 0,-1 0 0,1 0 0,0 0 0,0 1 0,0-1 0,0 0 0,0 0 0,0 1 0,0-1 0,0 1 0,0-1 0,0 1 0,1-1 0,-1 1 0,0-1 0,0 1 0,0 0 0,1-1 0,-1 1 0,-1 1 0,2-1 0,1 0 0,-1 0 0,0 0 0,0 0 0,1 0 0,-1 0 0,0 0 0,1 0 0,-1 0 0,1 0 0,0 0 0,-1 0 0,1 0 0,0-1 0,-1 1 0,1 0 0,0 0 0,0-1 0,1 2 0,6 4 0,0 1 0,1-2 0,17 10 0,-18-12 0,16 6 0,0 2 0,-1 0 0,0 2 0,-1 0 0,0 2 0,-1 0 0,24 23 0,-8 2 0,-1 2 0,41 63 0,-72-97 0,0 0 0,-1-1 0,0 2 0,0-1 0,-1 0 0,0 1 0,0-1 0,-1 1 0,0 0 0,1 11 0,3 26 0,1 1 0,2 76 0,-10 237 0,1-354 0,0 0 0,0 0 0,-1 0 0,0 0 0,0 0 0,-1 0 0,1 0 0,-1 0 0,-1 0 0,1-1 0,-1 1 0,0-1 0,0 0 0,0 1 0,-1-1 0,0-1 0,0 1 0,0-1 0,-8 7 0,2-4 0,0-1 0,-1 0 0,1-1 0,-1 0 0,-1 0 0,1-1 0,0 0 0,-1-1 0,-13 1 0,-18 4 0,-207 32 0,126-16 0,-4-1 0,-68-20 0,106-5 0,84 2 0,0 0 0,0 0 0,0-1 0,0 0 0,1 0 0,-1-1 0,0 0 0,1 0 0,-1 0 0,1-1 0,0 1 0,0-1 0,0 0 0,-7-6 0,0-3 0,0 1 0,2-2 0,-18-24 0,7 9 0,12 18 0,-1 0 0,0 1 0,0 0 0,-1 1 0,-20-12 0,5 2 0,9 9 0,0 0 0,-1 1 0,0 1 0,0 1 0,0 0 0,-1 2 0,-22-4 0,-24-6 0,-103-17 0,24 7 0,85 14 0,0 3 0,0 3 0,-114 6 0,50 1 0,-618-3 0,735 0 0,0-1 0,0 1 0,0-1 0,0 0 0,-7-2 0,12 3 0,0 0 0,0 0 0,0-1 0,0 1 0,0-1 0,0 1 0,1 0 0,-1-1 0,0 1 0,0-1 0,0 0 0,1 1 0,-1-1 0,0 0 0,1 1 0,-1-1 0,1 0 0,-1 0 0,1 0 0,-1 1 0,1-1 0,-1 0 0,1 0 0,0 0 0,-1 0 0,1 0 0,0 0 0,0 0 0,0 0 0,0 0 0,0 1 0,0-1 0,0 0 0,0 0 0,0 0 0,0 0 0,1 0 0,-1 0 0,0 0 0,1 0 0,-1 0 0,1 0 0,15-34 0,23-35 0,-23 44 0,-1-2 0,21-54 0,-23 45 0,55-200 0,-45 142 0,3-25 0,-25 116 0,0 0 0,0 0 0,0 1 0,0-1 0,0 0 0,1 0 0,0 1 0,-1-1 0,1 1 0,1-1 0,-1 1 0,0 0 0,1 0 0,0 0 0,0 0 0,4-3 0,-6 5 0,1 0 0,0 1 0,0-1 0,0 0 0,-1 1 0,1-1 0,0 1 0,0-1 0,0 1 0,0 0 0,0 0 0,0 0 0,0 0 0,0 0 0,0 0 0,0 1 0,0-1 0,0 1 0,0-1 0,-1 1 0,1 0 0,0 0 0,0 0 0,0-1 0,-1 2 0,1-1 0,-1 0 0,1 0 0,-1 1 0,1-1 0,-1 0 0,0 1 0,0-1 0,2 3 0,2 3 0,1 0 0,-1 1 0,-1-1 0,1 1 0,-1 0 0,-1 1 0,1-1 0,-2 0 0,1 1 0,-1 0 0,2 16 0,-2 4 0,-1 1 0,-4 38 0,1-43 0,1 0 0,1 0 0,6 44 0,-4-55 0,2 1 0,0-1 0,0 0 0,12 24 0,-13-32 0,1 1 0,0-1 0,1 0 0,0-1 0,-1 1 0,2-1 0,-1 1 0,1-2 0,0 1 0,0-1 0,9 6 0,6 2 0,1-2 0,0 0 0,0-1 0,1-1 0,0-1 0,1-1 0,-1-2 0,1 0 0,0-1 0,44-1 0,1620-4 0,-1661 4 0,0 1 0,0 1 0,38 11 0,-33-7 0,58 6 0,87 14 0,-48-5 0,-10-2 0,-117-21 0,-1 0 0,1 1 0,0-1 0,-1 0 0,1 1 0,-1-1 0,1 1 0,-1-1 0,1 1 0,-1 0 0,1-1 0,-1 1 0,0 0 0,1 0 0,-1 0 0,0 0 0,0 0 0,0 0 0,0 1 0,0-1 0,0 0 0,0 1 0,0-1 0,0 0 0,-1 1 0,1-1 0,0 1 0,-1-1 0,1 1 0,-1-1 0,1 3 0,-2-2 0,1 0 0,-1 0 0,1 0 0,-1-1 0,0 1 0,0 0 0,1-1 0,-1 1 0,0 0 0,-1-1 0,1 1 0,0-1 0,0 0 0,-1 1 0,1-1 0,0 0 0,-1 0 0,1 0 0,-1 0 0,0 0 0,1 0 0,-1 0 0,0-1 0,0 1 0,1 0 0,-5 0 0,-22 3 0,0 0 0,-1-2 0,1-1 0,0-1 0,-36-5 0,53 4 0,-176-24 0,156 20 0,-46-13 0,54 11 0,-1 1 0,0 1 0,-44-3 0,-409 9 0,476-1 0,-5 0 0,0 0 0,0 0 0,0 0 0,0 1 0,0 0 0,0 0 0,1 0 0,-12 5 0,17-6 0,0 0 0,0 0 0,0 0 0,-1 0 0,1 0 0,0 0 0,0 0 0,0 0 0,0 0 0,-1 0 0,1 0 0,0 0 0,0 1 0,0-1 0,0 0 0,0 0 0,-1 0 0,1 0 0,0 0 0,0 0 0,0 1 0,0-1 0,0 0 0,0 0 0,0 0 0,0 0 0,-1 0 0,1 1 0,0-1 0,0 0 0,0 0 0,0 0 0,0 0 0,0 1 0,0-1 0,0 0 0,0 0 0,0 0 0,0 0 0,0 1 0,0-1 0,0 0 0,0 0 0,0 0 0,0 0 0,1 1 0,-1-1 0,0 0 0,10 4 0,16 0 0,-12-5 0,0 0 0,-1-1 0,1-1 0,-1 0 0,0-1 0,0 0 0,0-1 0,-1-1 0,1 0 0,-1 0 0,0-1 0,-1-1 0,0 0 0,0 0 0,-1-1 0,12-13 0,43-46 0,-23 27 0,44-58 0,-48 52 0,52-49 0,-75 82 0,23-14 0,-31 25 0,-1-1 0,0-1 0,0 1 0,7-7 0,-12 10 0,-1 1 0,0 0 0,1 0 0,-1-1 0,0 1 0,0 0 0,1-1 0,-1 1 0,0 0 0,0-1 0,1 1 0,-1 0 0,0-1 0,0 1 0,0-1 0,0 1 0,0-1 0,1 1 0,-1 0 0,0-1 0,0 1 0,0-1 0,0 1 0,0-1 0,0 1 0,0 0 0,-1-1 0,1 1 0,0-1 0,0 1 0,0 0 0,0-1 0,-1 0 0,-14-7 0,-27 3 0,39 5 0,-412-3 0,207 6 0,-381-3 0,567-2 0,0 0 0,0-1 0,0-2 0,-27-8 0,27 6 0,0 1 0,-1 2 0,-41-4 0,51 8 0,-14-1 0,-36 4 0,54-2 0,-1 1 0,1 0 0,0 0 0,0 1 0,0 0 0,1 1 0,-14 7 0,7-4 0,0 0 0,-1-1 0,0-1 0,1 0 0,-2-1 0,1-1 0,0 0 0,-1-1 0,-32-1 0,0 1 0,23 4 0,20 0 0,15 3 0,-2-5 0,1 0 0,0-1 0,-1 0 0,1 0 0,0-1 0,1 0 0,14 2 0,66-1 0,-8 0 0,149 16 0,-212-18 0,0 1 0,-1 1 0,0 1 0,0 0 0,20 9 0,31 7 0,-7-3 0,-1 3 0,100 49 0,-145-62 0,-1 1 47,0 1-1,0 0 1,-1 1-1,0 0 1,-1 1-1,17 20 1,-15-16-470,0-1 0,1 0 1,23 15-1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09:18:38.540"/>
    </inkml:context>
    <inkml:brush xml:id="br0">
      <inkml:brushProperty name="width" value="0.35" units="cm"/>
      <inkml:brushProperty name="height" value="0.35" units="cm"/>
      <inkml:brushProperty name="color" value="#FFFFFF"/>
    </inkml:brush>
  </inkml:definitions>
  <inkml:trace contextRef="#ctx0" brushRef="#br0">1674 2417 24575,'-5'-2'0,"-1"1"0,1-1 0,0 0 0,0 0 0,0 0 0,0-1 0,1 0 0,-8-5 0,-5-2 0,-31-17 0,1-2 0,2-1 0,-46-42 0,68 52 0,1-2 0,1 0 0,1-2 0,2 0 0,0-1 0,1-1 0,-15-32 0,-51-102 0,79 153 0,0 0 0,-1 1 0,1-1 0,-2 1 0,1 0 0,-11-10 0,-17-20 0,19 20 0,0 0 0,-30-25 0,27 26 0,0-1 0,-21-26 0,-8-18 0,2-1 0,-59-112 0,56 90 0,-6-12 0,31 46 0,-245-491 0,250 513 0,-28-32 0,2 1 0,-6-12 0,36 51 0,0 0 0,1-1 0,-18-41 0,-1-4 0,-3-13 0,5 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67ACC-4107-4F6A-9589-8F8AF2074CFE}"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BAA16-B2AA-4879-A9C7-B2D5EC8D64B3}" type="slidenum">
              <a:rPr lang="en-US" smtClean="0"/>
              <a:t>‹#›</a:t>
            </a:fld>
            <a:endParaRPr lang="en-US"/>
          </a:p>
        </p:txBody>
      </p:sp>
    </p:spTree>
    <p:extLst>
      <p:ext uri="{BB962C8B-B14F-4D97-AF65-F5344CB8AC3E}">
        <p14:creationId xmlns:p14="http://schemas.microsoft.com/office/powerpoint/2010/main" val="3006440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5BF2-9951-511E-9E4C-A662676FE4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A02DA5-95C8-0000-BD14-F58D4802D0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5371FC-EC42-F703-1D77-9ADECB58C118}"/>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5" name="Footer Placeholder 4">
            <a:extLst>
              <a:ext uri="{FF2B5EF4-FFF2-40B4-BE49-F238E27FC236}">
                <a16:creationId xmlns:a16="http://schemas.microsoft.com/office/drawing/2014/main" id="{572284F3-FF8B-1799-3B37-ED8A2579D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6BC11-8C33-4401-7CE0-0E3E707E3087}"/>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395403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7E46-B339-475B-8E4F-994EEEA172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D777E1-C89A-3C66-7887-6F80AE8C6C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0134B-BF00-DF47-C4A8-E96364CB0472}"/>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5" name="Footer Placeholder 4">
            <a:extLst>
              <a:ext uri="{FF2B5EF4-FFF2-40B4-BE49-F238E27FC236}">
                <a16:creationId xmlns:a16="http://schemas.microsoft.com/office/drawing/2014/main" id="{CDA381FE-27FE-B4E6-7637-2F212AE54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F396D-BEA8-8AA3-EAEE-2A8A9FE31BCA}"/>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2355045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B50B4-A52E-B4EE-EBF7-8F1405D3D3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B8AFA8-7FFA-37D8-3EEA-59BC2B560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4251ED-99B1-43D4-B61B-A6C5BC3D4E86}"/>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5" name="Footer Placeholder 4">
            <a:extLst>
              <a:ext uri="{FF2B5EF4-FFF2-40B4-BE49-F238E27FC236}">
                <a16:creationId xmlns:a16="http://schemas.microsoft.com/office/drawing/2014/main" id="{8F541E88-8F21-E8E1-12E7-159F3D1E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76656-D7CB-2BD1-28FB-B3992C76D842}"/>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426192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5587-7FE9-D59F-6C62-92D74557B7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BA4334-C577-1B18-6158-28BA88C5B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DA605-F909-28C8-8C9C-21EA34C5A43E}"/>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5" name="Footer Placeholder 4">
            <a:extLst>
              <a:ext uri="{FF2B5EF4-FFF2-40B4-BE49-F238E27FC236}">
                <a16:creationId xmlns:a16="http://schemas.microsoft.com/office/drawing/2014/main" id="{E6DBD217-82DD-C651-D147-0EC497C59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2272A-76E8-6BF4-643A-B3DEC4C1581F}"/>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1002954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53F4-F9AE-D212-E589-1F6ABFC48A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19739-BF40-B25B-BA0E-A5413C3515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3F9BA8-8735-3650-F0A2-132AD79C4455}"/>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5" name="Footer Placeholder 4">
            <a:extLst>
              <a:ext uri="{FF2B5EF4-FFF2-40B4-BE49-F238E27FC236}">
                <a16:creationId xmlns:a16="http://schemas.microsoft.com/office/drawing/2014/main" id="{EBC68C9E-5057-A75A-3736-DAC43ABA1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B8F54-E614-E31C-7F1B-BC3DAF7F7948}"/>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2636487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653B-3123-9221-D718-9FBF5CAD3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73F560-37EA-5F5A-36B3-3ED20B2B08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C1D60A-F6D9-D25F-517D-D18C80D3D1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45B76-F634-3596-9FE0-D21930D0EF57}"/>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6" name="Footer Placeholder 5">
            <a:extLst>
              <a:ext uri="{FF2B5EF4-FFF2-40B4-BE49-F238E27FC236}">
                <a16:creationId xmlns:a16="http://schemas.microsoft.com/office/drawing/2014/main" id="{078FC1C8-AFA9-71CA-9C52-4CBC02858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C385FD-9E8E-00AE-C75C-63361BBAA157}"/>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3648481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3640-DDF4-E117-0D5C-09A6177268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F97655-7263-74CA-54FB-52BF1B43D8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362D44-879E-51E4-0CCD-379A23C34C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372206-7676-2057-D5F8-985DD8033C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0FB7F1-A1A6-B165-6470-E462107567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02FCC4-9053-21E4-F27D-E1968683E7EB}"/>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8" name="Footer Placeholder 7">
            <a:extLst>
              <a:ext uri="{FF2B5EF4-FFF2-40B4-BE49-F238E27FC236}">
                <a16:creationId xmlns:a16="http://schemas.microsoft.com/office/drawing/2014/main" id="{83F33D94-D0A2-ED1D-FF98-BD958C2A60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8A0516-4155-C1BD-218D-A7EFD2BA35AE}"/>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22268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18FC-C96E-7F5B-5B8F-68F9A28D2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39BBC5-C1C3-D3D1-1905-8B4FC14FF51C}"/>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4" name="Footer Placeholder 3">
            <a:extLst>
              <a:ext uri="{FF2B5EF4-FFF2-40B4-BE49-F238E27FC236}">
                <a16:creationId xmlns:a16="http://schemas.microsoft.com/office/drawing/2014/main" id="{E32B2DAA-9930-72E4-2C51-2F82610026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19220B-7E22-BE38-CE86-1F0DA95B1E8B}"/>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351310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13D963-9307-CC65-1A1D-DFBE90594255}"/>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3" name="Footer Placeholder 2">
            <a:extLst>
              <a:ext uri="{FF2B5EF4-FFF2-40B4-BE49-F238E27FC236}">
                <a16:creationId xmlns:a16="http://schemas.microsoft.com/office/drawing/2014/main" id="{69F64E74-4BDC-3E24-E139-2C47B8507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F14554-1679-14B5-927F-358C22C16F4B}"/>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423609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1E51-5794-FADD-93EA-3F9D4B37A7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41FDCF-30BB-5F85-F483-64C9A40AA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738D5-7D95-6E3E-40AD-7A0332FC96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B37E7-6F35-172F-C4F2-1AF293A6FD06}"/>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6" name="Footer Placeholder 5">
            <a:extLst>
              <a:ext uri="{FF2B5EF4-FFF2-40B4-BE49-F238E27FC236}">
                <a16:creationId xmlns:a16="http://schemas.microsoft.com/office/drawing/2014/main" id="{0632B538-5705-710E-3CDE-B8BD19463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C9C78-9E16-C61E-8C7E-0CAA756CB81D}"/>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1528656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E2F28-F5C7-35EC-7AD6-B09AA3E4DC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EF0273-F0C9-E65C-B191-9396732961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ECDBAA-1026-251E-C1A2-6419845E9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D8E403-3DBD-3A2B-2D3E-1365EB996EA4}"/>
              </a:ext>
            </a:extLst>
          </p:cNvPr>
          <p:cNvSpPr>
            <a:spLocks noGrp="1"/>
          </p:cNvSpPr>
          <p:nvPr>
            <p:ph type="dt" sz="half" idx="10"/>
          </p:nvPr>
        </p:nvSpPr>
        <p:spPr/>
        <p:txBody>
          <a:bodyPr/>
          <a:lstStyle/>
          <a:p>
            <a:fld id="{38CEF123-F103-4D9F-A735-19309C887C6B}" type="datetimeFigureOut">
              <a:rPr lang="en-US" smtClean="0"/>
              <a:t>5/19/2025</a:t>
            </a:fld>
            <a:endParaRPr lang="en-US"/>
          </a:p>
        </p:txBody>
      </p:sp>
      <p:sp>
        <p:nvSpPr>
          <p:cNvPr id="6" name="Footer Placeholder 5">
            <a:extLst>
              <a:ext uri="{FF2B5EF4-FFF2-40B4-BE49-F238E27FC236}">
                <a16:creationId xmlns:a16="http://schemas.microsoft.com/office/drawing/2014/main" id="{6789AFF0-798B-64B9-F3F3-D0E760471D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650E-9F17-7C03-CAF8-CF4FD58E2D44}"/>
              </a:ext>
            </a:extLst>
          </p:cNvPr>
          <p:cNvSpPr>
            <a:spLocks noGrp="1"/>
          </p:cNvSpPr>
          <p:nvPr>
            <p:ph type="sldNum" sz="quarter" idx="12"/>
          </p:nvPr>
        </p:nvSpPr>
        <p:spPr/>
        <p:txBody>
          <a:bodyPr/>
          <a:lstStyle/>
          <a:p>
            <a:fld id="{17B6A18B-9F52-4A2C-A4AD-3B17E5A50856}" type="slidenum">
              <a:rPr lang="en-US" smtClean="0"/>
              <a:t>‹#›</a:t>
            </a:fld>
            <a:endParaRPr lang="en-US"/>
          </a:p>
        </p:txBody>
      </p:sp>
    </p:spTree>
    <p:extLst>
      <p:ext uri="{BB962C8B-B14F-4D97-AF65-F5344CB8AC3E}">
        <p14:creationId xmlns:p14="http://schemas.microsoft.com/office/powerpoint/2010/main" val="3657628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85823-EF9F-AEE2-6047-5ED1C120B7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8A4D03-0DF2-00AC-7408-007EDC3D39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EBA34-26B7-5C80-AD86-35FFD26D70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CEF123-F103-4D9F-A735-19309C887C6B}" type="datetimeFigureOut">
              <a:rPr lang="en-US" smtClean="0"/>
              <a:t>5/19/2025</a:t>
            </a:fld>
            <a:endParaRPr lang="en-US"/>
          </a:p>
        </p:txBody>
      </p:sp>
      <p:sp>
        <p:nvSpPr>
          <p:cNvPr id="5" name="Footer Placeholder 4">
            <a:extLst>
              <a:ext uri="{FF2B5EF4-FFF2-40B4-BE49-F238E27FC236}">
                <a16:creationId xmlns:a16="http://schemas.microsoft.com/office/drawing/2014/main" id="{77F94DA0-F641-4E3C-3A48-6BB1A5BC25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BA6250-E1CF-2ACD-87E1-99E0002865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6A18B-9F52-4A2C-A4AD-3B17E5A50856}" type="slidenum">
              <a:rPr lang="en-US" smtClean="0"/>
              <a:t>‹#›</a:t>
            </a:fld>
            <a:endParaRPr lang="en-US"/>
          </a:p>
        </p:txBody>
      </p:sp>
    </p:spTree>
    <p:extLst>
      <p:ext uri="{BB962C8B-B14F-4D97-AF65-F5344CB8AC3E}">
        <p14:creationId xmlns:p14="http://schemas.microsoft.com/office/powerpoint/2010/main" val="6323594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6.xml"/><Relationship Id="rId18" Type="http://schemas.openxmlformats.org/officeDocument/2006/relationships/image" Target="../media/image19.png"/><Relationship Id="rId26" Type="http://schemas.openxmlformats.org/officeDocument/2006/relationships/image" Target="../media/image23.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6.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1.png"/><Relationship Id="rId16" Type="http://schemas.openxmlformats.org/officeDocument/2006/relationships/image" Target="../media/image18.png"/><Relationship Id="rId20" Type="http://schemas.openxmlformats.org/officeDocument/2006/relationships/image" Target="../media/image20.png"/><Relationship Id="rId29" Type="http://schemas.openxmlformats.org/officeDocument/2006/relationships/customXml" Target="../ink/ink14.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customXml" Target="../ink/ink5.xml"/><Relationship Id="rId24" Type="http://schemas.openxmlformats.org/officeDocument/2006/relationships/image" Target="../media/image22.png"/><Relationship Id="rId32"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4.png"/><Relationship Id="rId10" Type="http://schemas.openxmlformats.org/officeDocument/2006/relationships/image" Target="../media/image15.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2.png"/><Relationship Id="rId9" Type="http://schemas.openxmlformats.org/officeDocument/2006/relationships/customXml" Target="../ink/ink4.xml"/><Relationship Id="rId14" Type="http://schemas.openxmlformats.org/officeDocument/2006/relationships/image" Target="../media/image17.png"/><Relationship Id="rId22" Type="http://schemas.openxmlformats.org/officeDocument/2006/relationships/image" Target="../media/image21.png"/><Relationship Id="rId27" Type="http://schemas.openxmlformats.org/officeDocument/2006/relationships/customXml" Target="../ink/ink13.xml"/><Relationship Id="rId30"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1E86E-2482-E242-A341-96B20383E4B1}"/>
              </a:ext>
            </a:extLst>
          </p:cNvPr>
          <p:cNvSpPr>
            <a:spLocks noGrp="1"/>
          </p:cNvSpPr>
          <p:nvPr>
            <p:ph type="title"/>
          </p:nvPr>
        </p:nvSpPr>
        <p:spPr/>
        <p:txBody>
          <a:bodyPr/>
          <a:lstStyle/>
          <a:p>
            <a:r>
              <a:rPr lang="en-US" dirty="0">
                <a:solidFill>
                  <a:srgbClr val="C00000"/>
                </a:solidFill>
              </a:rPr>
              <a:t>Special Thanks</a:t>
            </a:r>
          </a:p>
        </p:txBody>
      </p:sp>
      <p:sp>
        <p:nvSpPr>
          <p:cNvPr id="3" name="Content Placeholder 2">
            <a:extLst>
              <a:ext uri="{FF2B5EF4-FFF2-40B4-BE49-F238E27FC236}">
                <a16:creationId xmlns:a16="http://schemas.microsoft.com/office/drawing/2014/main" id="{3D761F30-E4B7-8D5E-B732-12F9E264CD6D}"/>
              </a:ext>
            </a:extLst>
          </p:cNvPr>
          <p:cNvSpPr>
            <a:spLocks noGrp="1"/>
          </p:cNvSpPr>
          <p:nvPr>
            <p:ph idx="1"/>
          </p:nvPr>
        </p:nvSpPr>
        <p:spPr/>
        <p:txBody>
          <a:bodyPr>
            <a:normAutofit/>
          </a:bodyPr>
          <a:lstStyle/>
          <a:p>
            <a:pPr marL="0" indent="0">
              <a:buNone/>
            </a:pPr>
            <a:r>
              <a:rPr lang="en-US" sz="2600" dirty="0"/>
              <a:t>First of all I would like to thank:</a:t>
            </a:r>
          </a:p>
          <a:p>
            <a:pPr>
              <a:buFont typeface="Arial" panose="020B0604020202020204" pitchFamily="34" charset="0"/>
              <a:buChar char="•"/>
            </a:pPr>
            <a:r>
              <a:rPr lang="en-US" sz="2600" dirty="0"/>
              <a:t>My project supervisor, Dr. Abdulrahman Sayed for their guidance, support, and valuable feedback throughout this project</a:t>
            </a:r>
          </a:p>
          <a:p>
            <a:pPr>
              <a:buFont typeface="Arial" panose="020B0604020202020204" pitchFamily="34" charset="0"/>
              <a:buChar char="•"/>
            </a:pPr>
            <a:r>
              <a:rPr lang="en-US" sz="2600" dirty="0"/>
              <a:t>All instructors and faculty members who contributed to my academic journey</a:t>
            </a:r>
          </a:p>
          <a:p>
            <a:pPr>
              <a:buFont typeface="Arial" panose="020B0604020202020204" pitchFamily="34" charset="0"/>
              <a:buChar char="•"/>
            </a:pPr>
            <a:r>
              <a:rPr lang="en-US" sz="2600" dirty="0"/>
              <a:t>My friends, and family for their encouragement and motivation</a:t>
            </a:r>
          </a:p>
          <a:p>
            <a:r>
              <a:rPr lang="en-US" sz="2600" dirty="0"/>
              <a:t>This project would not have been possible without your support.</a:t>
            </a:r>
          </a:p>
          <a:p>
            <a:pPr marL="0" indent="0">
              <a:buNone/>
            </a:pPr>
            <a:r>
              <a:rPr lang="en-US" sz="2600" dirty="0"/>
              <a:t>Thank you!</a:t>
            </a:r>
          </a:p>
          <a:p>
            <a:pPr marL="0" indent="0">
              <a:buNone/>
            </a:pPr>
            <a:endParaRPr lang="en-US" dirty="0"/>
          </a:p>
        </p:txBody>
      </p:sp>
    </p:spTree>
    <p:extLst>
      <p:ext uri="{BB962C8B-B14F-4D97-AF65-F5344CB8AC3E}">
        <p14:creationId xmlns:p14="http://schemas.microsoft.com/office/powerpoint/2010/main" val="3815768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CEA706-3CD6-B32E-8530-DB86CB804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0832"/>
            <a:ext cx="6200775" cy="6124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0C08F9-EF5F-14A4-5489-293A6385D69D}"/>
              </a:ext>
            </a:extLst>
          </p:cNvPr>
          <p:cNvSpPr txBox="1"/>
          <p:nvPr/>
        </p:nvSpPr>
        <p:spPr>
          <a:xfrm>
            <a:off x="6200775" y="1962599"/>
            <a:ext cx="2705100" cy="369332"/>
          </a:xfrm>
          <a:prstGeom prst="rect">
            <a:avLst/>
          </a:prstGeom>
          <a:noFill/>
        </p:spPr>
        <p:txBody>
          <a:bodyPr wrap="square">
            <a:spAutoFit/>
          </a:bodyPr>
          <a:lstStyle/>
          <a:p>
            <a:r>
              <a:rPr lang="en-US" dirty="0"/>
              <a:t>Use Case:</a:t>
            </a:r>
          </a:p>
        </p:txBody>
      </p:sp>
      <p:sp>
        <p:nvSpPr>
          <p:cNvPr id="6" name="TextBox 5">
            <a:extLst>
              <a:ext uri="{FF2B5EF4-FFF2-40B4-BE49-F238E27FC236}">
                <a16:creationId xmlns:a16="http://schemas.microsoft.com/office/drawing/2014/main" id="{094B726C-F142-89E5-67A8-3B1A7D88F918}"/>
              </a:ext>
            </a:extLst>
          </p:cNvPr>
          <p:cNvSpPr txBox="1"/>
          <p:nvPr/>
        </p:nvSpPr>
        <p:spPr>
          <a:xfrm>
            <a:off x="6096000" y="2514135"/>
            <a:ext cx="6096000" cy="1569660"/>
          </a:xfrm>
          <a:prstGeom prst="rect">
            <a:avLst/>
          </a:prstGeom>
          <a:noFill/>
        </p:spPr>
        <p:txBody>
          <a:bodyPr wrap="square">
            <a:spAutoFit/>
          </a:bodyPr>
          <a:lstStyle/>
          <a:p>
            <a:r>
              <a:rPr lang="en-US" sz="1600" dirty="0"/>
              <a:t>This use case covers the user authentication process. It includes both registration and login. The system ensures credentials are valid before granting access and it </a:t>
            </a:r>
            <a:r>
              <a:rPr lang="en-US" sz="1600" b="0" i="1" dirty="0">
                <a:solidFill>
                  <a:schemeClr val="tx1">
                    <a:lumMod val="95000"/>
                    <a:lumOff val="5000"/>
                  </a:schemeClr>
                </a:solidFill>
                <a:effectLst/>
              </a:rPr>
              <a:t>outlines a kitchen management system where users log in to track ingredients and receive recipe suggestions. For example, after marking ingredients as used, the system could generate recipe ideas based on remaining stock.</a:t>
            </a:r>
            <a:endParaRPr lang="en-US" sz="1600" dirty="0">
              <a:solidFill>
                <a:schemeClr val="tx1">
                  <a:lumMod val="95000"/>
                  <a:lumOff val="5000"/>
                </a:schemeClr>
              </a:solidFill>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00C3DD0A-8573-D11F-333C-A816118FF0C3}"/>
                  </a:ext>
                </a:extLst>
              </p14:cNvPr>
              <p14:cNvContentPartPr/>
              <p14:nvPr/>
            </p14:nvContentPartPr>
            <p14:xfrm>
              <a:off x="4488690" y="4800135"/>
              <a:ext cx="435600" cy="682560"/>
            </p14:xfrm>
          </p:contentPart>
        </mc:Choice>
        <mc:Fallback xmlns="">
          <p:pic>
            <p:nvPicPr>
              <p:cNvPr id="19" name="Ink 18">
                <a:extLst>
                  <a:ext uri="{FF2B5EF4-FFF2-40B4-BE49-F238E27FC236}">
                    <a16:creationId xmlns:a16="http://schemas.microsoft.com/office/drawing/2014/main" id="{00C3DD0A-8573-D11F-333C-A816118FF0C3}"/>
                  </a:ext>
                </a:extLst>
              </p:cNvPr>
              <p:cNvPicPr/>
              <p:nvPr/>
            </p:nvPicPr>
            <p:blipFill>
              <a:blip r:embed="rId4"/>
              <a:stretch>
                <a:fillRect/>
              </a:stretch>
            </p:blipFill>
            <p:spPr>
              <a:xfrm>
                <a:off x="4434690" y="4692135"/>
                <a:ext cx="543240" cy="89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9893F364-0B43-A724-5DCF-47EFFC898935}"/>
                  </a:ext>
                </a:extLst>
              </p14:cNvPr>
              <p14:cNvContentPartPr/>
              <p14:nvPr/>
            </p14:nvContentPartPr>
            <p14:xfrm>
              <a:off x="4800090" y="4914255"/>
              <a:ext cx="360" cy="360"/>
            </p14:xfrm>
          </p:contentPart>
        </mc:Choice>
        <mc:Fallback xmlns="">
          <p:pic>
            <p:nvPicPr>
              <p:cNvPr id="20" name="Ink 19">
                <a:extLst>
                  <a:ext uri="{FF2B5EF4-FFF2-40B4-BE49-F238E27FC236}">
                    <a16:creationId xmlns:a16="http://schemas.microsoft.com/office/drawing/2014/main" id="{9893F364-0B43-A724-5DCF-47EFFC898935}"/>
                  </a:ext>
                </a:extLst>
              </p:cNvPr>
              <p:cNvPicPr/>
              <p:nvPr/>
            </p:nvPicPr>
            <p:blipFill>
              <a:blip r:embed="rId6"/>
              <a:stretch>
                <a:fillRect/>
              </a:stretch>
            </p:blipFill>
            <p:spPr>
              <a:xfrm>
                <a:off x="4746450" y="480661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F13408AA-743B-E18F-8EF7-56E304ED6FC4}"/>
                  </a:ext>
                </a:extLst>
              </p14:cNvPr>
              <p14:cNvContentPartPr/>
              <p14:nvPr/>
            </p14:nvContentPartPr>
            <p14:xfrm>
              <a:off x="4857330" y="5082375"/>
              <a:ext cx="745920" cy="127440"/>
            </p14:xfrm>
          </p:contentPart>
        </mc:Choice>
        <mc:Fallback xmlns="">
          <p:pic>
            <p:nvPicPr>
              <p:cNvPr id="21" name="Ink 20">
                <a:extLst>
                  <a:ext uri="{FF2B5EF4-FFF2-40B4-BE49-F238E27FC236}">
                    <a16:creationId xmlns:a16="http://schemas.microsoft.com/office/drawing/2014/main" id="{F13408AA-743B-E18F-8EF7-56E304ED6FC4}"/>
                  </a:ext>
                </a:extLst>
              </p:cNvPr>
              <p:cNvPicPr/>
              <p:nvPr/>
            </p:nvPicPr>
            <p:blipFill>
              <a:blip r:embed="rId8"/>
              <a:stretch>
                <a:fillRect/>
              </a:stretch>
            </p:blipFill>
            <p:spPr>
              <a:xfrm>
                <a:off x="4803690" y="4974375"/>
                <a:ext cx="8535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0DE4F3C6-850D-7A8B-02C4-238FD3F33B57}"/>
                  </a:ext>
                </a:extLst>
              </p14:cNvPr>
              <p14:cNvContentPartPr/>
              <p14:nvPr/>
            </p14:nvContentPartPr>
            <p14:xfrm>
              <a:off x="4761930" y="2514135"/>
              <a:ext cx="360" cy="360"/>
            </p14:xfrm>
          </p:contentPart>
        </mc:Choice>
        <mc:Fallback xmlns="">
          <p:pic>
            <p:nvPicPr>
              <p:cNvPr id="22" name="Ink 21">
                <a:extLst>
                  <a:ext uri="{FF2B5EF4-FFF2-40B4-BE49-F238E27FC236}">
                    <a16:creationId xmlns:a16="http://schemas.microsoft.com/office/drawing/2014/main" id="{0DE4F3C6-850D-7A8B-02C4-238FD3F33B57}"/>
                  </a:ext>
                </a:extLst>
              </p:cNvPr>
              <p:cNvPicPr/>
              <p:nvPr/>
            </p:nvPicPr>
            <p:blipFill>
              <a:blip r:embed="rId10"/>
              <a:stretch>
                <a:fillRect/>
              </a:stretch>
            </p:blipFill>
            <p:spPr>
              <a:xfrm>
                <a:off x="4755810" y="250801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5" name="Ink 44">
                <a:extLst>
                  <a:ext uri="{FF2B5EF4-FFF2-40B4-BE49-F238E27FC236}">
                    <a16:creationId xmlns:a16="http://schemas.microsoft.com/office/drawing/2014/main" id="{CAE1C137-6A6D-0102-F706-5E5FE6F017B5}"/>
                  </a:ext>
                </a:extLst>
              </p14:cNvPr>
              <p14:cNvContentPartPr/>
              <p14:nvPr/>
            </p14:nvContentPartPr>
            <p14:xfrm>
              <a:off x="3423919" y="4638804"/>
              <a:ext cx="2537280" cy="1418760"/>
            </p14:xfrm>
          </p:contentPart>
        </mc:Choice>
        <mc:Fallback>
          <p:pic>
            <p:nvPicPr>
              <p:cNvPr id="45" name="Ink 44">
                <a:extLst>
                  <a:ext uri="{FF2B5EF4-FFF2-40B4-BE49-F238E27FC236}">
                    <a16:creationId xmlns:a16="http://schemas.microsoft.com/office/drawing/2014/main" id="{CAE1C137-6A6D-0102-F706-5E5FE6F017B5}"/>
                  </a:ext>
                </a:extLst>
              </p:cNvPr>
              <p:cNvPicPr/>
              <p:nvPr/>
            </p:nvPicPr>
            <p:blipFill>
              <a:blip r:embed="rId12"/>
              <a:stretch>
                <a:fillRect/>
              </a:stretch>
            </p:blipFill>
            <p:spPr>
              <a:xfrm>
                <a:off x="3360919" y="4576164"/>
                <a:ext cx="2662920" cy="1544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7" name="Ink 46">
                <a:extLst>
                  <a:ext uri="{FF2B5EF4-FFF2-40B4-BE49-F238E27FC236}">
                    <a16:creationId xmlns:a16="http://schemas.microsoft.com/office/drawing/2014/main" id="{744110C5-2593-F3D3-01C7-ACCB8C95A33A}"/>
                  </a:ext>
                </a:extLst>
              </p14:cNvPr>
              <p14:cNvContentPartPr/>
              <p14:nvPr/>
            </p14:nvContentPartPr>
            <p14:xfrm>
              <a:off x="3010279" y="5133804"/>
              <a:ext cx="1054080" cy="267120"/>
            </p14:xfrm>
          </p:contentPart>
        </mc:Choice>
        <mc:Fallback>
          <p:pic>
            <p:nvPicPr>
              <p:cNvPr id="47" name="Ink 46">
                <a:extLst>
                  <a:ext uri="{FF2B5EF4-FFF2-40B4-BE49-F238E27FC236}">
                    <a16:creationId xmlns:a16="http://schemas.microsoft.com/office/drawing/2014/main" id="{744110C5-2593-F3D3-01C7-ACCB8C95A33A}"/>
                  </a:ext>
                </a:extLst>
              </p:cNvPr>
              <p:cNvPicPr/>
              <p:nvPr/>
            </p:nvPicPr>
            <p:blipFill>
              <a:blip r:embed="rId14"/>
              <a:stretch>
                <a:fillRect/>
              </a:stretch>
            </p:blipFill>
            <p:spPr>
              <a:xfrm>
                <a:off x="2947639" y="5070804"/>
                <a:ext cx="117972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8" name="Ink 47">
                <a:extLst>
                  <a:ext uri="{FF2B5EF4-FFF2-40B4-BE49-F238E27FC236}">
                    <a16:creationId xmlns:a16="http://schemas.microsoft.com/office/drawing/2014/main" id="{35DF7282-545D-862B-385A-69C977734385}"/>
                  </a:ext>
                </a:extLst>
              </p14:cNvPr>
              <p14:cNvContentPartPr/>
              <p14:nvPr/>
            </p14:nvContentPartPr>
            <p14:xfrm>
              <a:off x="2778079" y="5408124"/>
              <a:ext cx="51480" cy="360"/>
            </p14:xfrm>
          </p:contentPart>
        </mc:Choice>
        <mc:Fallback>
          <p:pic>
            <p:nvPicPr>
              <p:cNvPr id="48" name="Ink 47">
                <a:extLst>
                  <a:ext uri="{FF2B5EF4-FFF2-40B4-BE49-F238E27FC236}">
                    <a16:creationId xmlns:a16="http://schemas.microsoft.com/office/drawing/2014/main" id="{35DF7282-545D-862B-385A-69C977734385}"/>
                  </a:ext>
                </a:extLst>
              </p:cNvPr>
              <p:cNvPicPr/>
              <p:nvPr/>
            </p:nvPicPr>
            <p:blipFill>
              <a:blip r:embed="rId16"/>
              <a:stretch>
                <a:fillRect/>
              </a:stretch>
            </p:blipFill>
            <p:spPr>
              <a:xfrm>
                <a:off x="2715079" y="5345484"/>
                <a:ext cx="1771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9" name="Ink 48">
                <a:extLst>
                  <a:ext uri="{FF2B5EF4-FFF2-40B4-BE49-F238E27FC236}">
                    <a16:creationId xmlns:a16="http://schemas.microsoft.com/office/drawing/2014/main" id="{D03B75CF-3CC0-28F4-E838-AB0D37496495}"/>
                  </a:ext>
                </a:extLst>
              </p14:cNvPr>
              <p14:cNvContentPartPr/>
              <p14:nvPr/>
            </p14:nvContentPartPr>
            <p14:xfrm>
              <a:off x="1097959" y="5270244"/>
              <a:ext cx="1619640" cy="915120"/>
            </p14:xfrm>
          </p:contentPart>
        </mc:Choice>
        <mc:Fallback>
          <p:pic>
            <p:nvPicPr>
              <p:cNvPr id="49" name="Ink 48">
                <a:extLst>
                  <a:ext uri="{FF2B5EF4-FFF2-40B4-BE49-F238E27FC236}">
                    <a16:creationId xmlns:a16="http://schemas.microsoft.com/office/drawing/2014/main" id="{D03B75CF-3CC0-28F4-E838-AB0D37496495}"/>
                  </a:ext>
                </a:extLst>
              </p:cNvPr>
              <p:cNvPicPr/>
              <p:nvPr/>
            </p:nvPicPr>
            <p:blipFill>
              <a:blip r:embed="rId18"/>
              <a:stretch>
                <a:fillRect/>
              </a:stretch>
            </p:blipFill>
            <p:spPr>
              <a:xfrm>
                <a:off x="1034959" y="5207604"/>
                <a:ext cx="1745280" cy="1040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0" name="Ink 49">
                <a:extLst>
                  <a:ext uri="{FF2B5EF4-FFF2-40B4-BE49-F238E27FC236}">
                    <a16:creationId xmlns:a16="http://schemas.microsoft.com/office/drawing/2014/main" id="{23BF2D10-82B6-8086-9BCD-0429F19CB2CF}"/>
                  </a:ext>
                </a:extLst>
              </p14:cNvPr>
              <p14:cNvContentPartPr/>
              <p14:nvPr/>
            </p14:nvContentPartPr>
            <p14:xfrm>
              <a:off x="328639" y="4504164"/>
              <a:ext cx="602640" cy="870120"/>
            </p14:xfrm>
          </p:contentPart>
        </mc:Choice>
        <mc:Fallback>
          <p:pic>
            <p:nvPicPr>
              <p:cNvPr id="50" name="Ink 49">
                <a:extLst>
                  <a:ext uri="{FF2B5EF4-FFF2-40B4-BE49-F238E27FC236}">
                    <a16:creationId xmlns:a16="http://schemas.microsoft.com/office/drawing/2014/main" id="{23BF2D10-82B6-8086-9BCD-0429F19CB2CF}"/>
                  </a:ext>
                </a:extLst>
              </p:cNvPr>
              <p:cNvPicPr/>
              <p:nvPr/>
            </p:nvPicPr>
            <p:blipFill>
              <a:blip r:embed="rId20"/>
              <a:stretch>
                <a:fillRect/>
              </a:stretch>
            </p:blipFill>
            <p:spPr>
              <a:xfrm>
                <a:off x="265999" y="4441164"/>
                <a:ext cx="728280" cy="995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1" name="Ink 50">
                <a:extLst>
                  <a:ext uri="{FF2B5EF4-FFF2-40B4-BE49-F238E27FC236}">
                    <a16:creationId xmlns:a16="http://schemas.microsoft.com/office/drawing/2014/main" id="{DF4F91B5-8EA9-CDB5-5F7B-5130EF251F5F}"/>
                  </a:ext>
                </a:extLst>
              </p14:cNvPr>
              <p14:cNvContentPartPr/>
              <p14:nvPr/>
            </p14:nvContentPartPr>
            <p14:xfrm>
              <a:off x="345559" y="4162524"/>
              <a:ext cx="421920" cy="918360"/>
            </p14:xfrm>
          </p:contentPart>
        </mc:Choice>
        <mc:Fallback>
          <p:pic>
            <p:nvPicPr>
              <p:cNvPr id="51" name="Ink 50">
                <a:extLst>
                  <a:ext uri="{FF2B5EF4-FFF2-40B4-BE49-F238E27FC236}">
                    <a16:creationId xmlns:a16="http://schemas.microsoft.com/office/drawing/2014/main" id="{DF4F91B5-8EA9-CDB5-5F7B-5130EF251F5F}"/>
                  </a:ext>
                </a:extLst>
              </p:cNvPr>
              <p:cNvPicPr/>
              <p:nvPr/>
            </p:nvPicPr>
            <p:blipFill>
              <a:blip r:embed="rId22"/>
              <a:stretch>
                <a:fillRect/>
              </a:stretch>
            </p:blipFill>
            <p:spPr>
              <a:xfrm>
                <a:off x="282919" y="4099884"/>
                <a:ext cx="547560" cy="1044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9" name="Ink 58">
                <a:extLst>
                  <a:ext uri="{FF2B5EF4-FFF2-40B4-BE49-F238E27FC236}">
                    <a16:creationId xmlns:a16="http://schemas.microsoft.com/office/drawing/2014/main" id="{5B41E2FB-818E-BD8D-1173-669F603C37D1}"/>
                  </a:ext>
                </a:extLst>
              </p14:cNvPr>
              <p14:cNvContentPartPr/>
              <p14:nvPr/>
            </p14:nvContentPartPr>
            <p14:xfrm>
              <a:off x="463999" y="3933924"/>
              <a:ext cx="200160" cy="819360"/>
            </p14:xfrm>
          </p:contentPart>
        </mc:Choice>
        <mc:Fallback>
          <p:pic>
            <p:nvPicPr>
              <p:cNvPr id="59" name="Ink 58">
                <a:extLst>
                  <a:ext uri="{FF2B5EF4-FFF2-40B4-BE49-F238E27FC236}">
                    <a16:creationId xmlns:a16="http://schemas.microsoft.com/office/drawing/2014/main" id="{5B41E2FB-818E-BD8D-1173-669F603C37D1}"/>
                  </a:ext>
                </a:extLst>
              </p:cNvPr>
              <p:cNvPicPr/>
              <p:nvPr/>
            </p:nvPicPr>
            <p:blipFill>
              <a:blip r:embed="rId24"/>
              <a:stretch>
                <a:fillRect/>
              </a:stretch>
            </p:blipFill>
            <p:spPr>
              <a:xfrm>
                <a:off x="401359" y="3871284"/>
                <a:ext cx="325800" cy="945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1" name="Ink 60">
                <a:extLst>
                  <a:ext uri="{FF2B5EF4-FFF2-40B4-BE49-F238E27FC236}">
                    <a16:creationId xmlns:a16="http://schemas.microsoft.com/office/drawing/2014/main" id="{009F11AC-D710-338A-0E17-1EDF21A39B9E}"/>
                  </a:ext>
                </a:extLst>
              </p14:cNvPr>
              <p14:cNvContentPartPr/>
              <p14:nvPr/>
            </p14:nvContentPartPr>
            <p14:xfrm>
              <a:off x="455359" y="3787404"/>
              <a:ext cx="36360" cy="86040"/>
            </p14:xfrm>
          </p:contentPart>
        </mc:Choice>
        <mc:Fallback>
          <p:pic>
            <p:nvPicPr>
              <p:cNvPr id="61" name="Ink 60">
                <a:extLst>
                  <a:ext uri="{FF2B5EF4-FFF2-40B4-BE49-F238E27FC236}">
                    <a16:creationId xmlns:a16="http://schemas.microsoft.com/office/drawing/2014/main" id="{009F11AC-D710-338A-0E17-1EDF21A39B9E}"/>
                  </a:ext>
                </a:extLst>
              </p:cNvPr>
              <p:cNvPicPr/>
              <p:nvPr/>
            </p:nvPicPr>
            <p:blipFill>
              <a:blip r:embed="rId26"/>
              <a:stretch>
                <a:fillRect/>
              </a:stretch>
            </p:blipFill>
            <p:spPr>
              <a:xfrm>
                <a:off x="392719" y="3724404"/>
                <a:ext cx="1620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2" name="Ink 61">
                <a:extLst>
                  <a:ext uri="{FF2B5EF4-FFF2-40B4-BE49-F238E27FC236}">
                    <a16:creationId xmlns:a16="http://schemas.microsoft.com/office/drawing/2014/main" id="{D9FCD12E-D0BB-7755-6C75-6FBA60B87C0F}"/>
                  </a:ext>
                </a:extLst>
              </p14:cNvPr>
              <p14:cNvContentPartPr/>
              <p14:nvPr/>
            </p14:nvContentPartPr>
            <p14:xfrm>
              <a:off x="448159" y="3709284"/>
              <a:ext cx="360" cy="360"/>
            </p14:xfrm>
          </p:contentPart>
        </mc:Choice>
        <mc:Fallback>
          <p:pic>
            <p:nvPicPr>
              <p:cNvPr id="62" name="Ink 61">
                <a:extLst>
                  <a:ext uri="{FF2B5EF4-FFF2-40B4-BE49-F238E27FC236}">
                    <a16:creationId xmlns:a16="http://schemas.microsoft.com/office/drawing/2014/main" id="{D9FCD12E-D0BB-7755-6C75-6FBA60B87C0F}"/>
                  </a:ext>
                </a:extLst>
              </p:cNvPr>
              <p:cNvPicPr/>
              <p:nvPr/>
            </p:nvPicPr>
            <p:blipFill>
              <a:blip r:embed="rId28"/>
              <a:stretch>
                <a:fillRect/>
              </a:stretch>
            </p:blipFill>
            <p:spPr>
              <a:xfrm>
                <a:off x="385519" y="3646284"/>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63" name="Ink 62">
                <a:extLst>
                  <a:ext uri="{FF2B5EF4-FFF2-40B4-BE49-F238E27FC236}">
                    <a16:creationId xmlns:a16="http://schemas.microsoft.com/office/drawing/2014/main" id="{60283EAD-C778-8705-F9B6-E3BDB1B298BD}"/>
                  </a:ext>
                </a:extLst>
              </p14:cNvPr>
              <p14:cNvContentPartPr/>
              <p14:nvPr/>
            </p14:nvContentPartPr>
            <p14:xfrm>
              <a:off x="1112359" y="3811164"/>
              <a:ext cx="1545840" cy="460440"/>
            </p14:xfrm>
          </p:contentPart>
        </mc:Choice>
        <mc:Fallback>
          <p:pic>
            <p:nvPicPr>
              <p:cNvPr id="63" name="Ink 62">
                <a:extLst>
                  <a:ext uri="{FF2B5EF4-FFF2-40B4-BE49-F238E27FC236}">
                    <a16:creationId xmlns:a16="http://schemas.microsoft.com/office/drawing/2014/main" id="{60283EAD-C778-8705-F9B6-E3BDB1B298BD}"/>
                  </a:ext>
                </a:extLst>
              </p:cNvPr>
              <p:cNvPicPr/>
              <p:nvPr/>
            </p:nvPicPr>
            <p:blipFill>
              <a:blip r:embed="rId30"/>
              <a:stretch>
                <a:fillRect/>
              </a:stretch>
            </p:blipFill>
            <p:spPr>
              <a:xfrm>
                <a:off x="1049719" y="3748524"/>
                <a:ext cx="1671480" cy="586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27" name="Ink 1026">
                <a:extLst>
                  <a:ext uri="{FF2B5EF4-FFF2-40B4-BE49-F238E27FC236}">
                    <a16:creationId xmlns:a16="http://schemas.microsoft.com/office/drawing/2014/main" id="{AED08704-F24A-232D-13F9-5F97D92014F2}"/>
                  </a:ext>
                </a:extLst>
              </p14:cNvPr>
              <p14:cNvContentPartPr/>
              <p14:nvPr/>
            </p14:nvContentPartPr>
            <p14:xfrm>
              <a:off x="1258159" y="5184204"/>
              <a:ext cx="657360" cy="75960"/>
            </p14:xfrm>
          </p:contentPart>
        </mc:Choice>
        <mc:Fallback>
          <p:pic>
            <p:nvPicPr>
              <p:cNvPr id="1027" name="Ink 1026">
                <a:extLst>
                  <a:ext uri="{FF2B5EF4-FFF2-40B4-BE49-F238E27FC236}">
                    <a16:creationId xmlns:a16="http://schemas.microsoft.com/office/drawing/2014/main" id="{AED08704-F24A-232D-13F9-5F97D92014F2}"/>
                  </a:ext>
                </a:extLst>
              </p:cNvPr>
              <p:cNvPicPr/>
              <p:nvPr/>
            </p:nvPicPr>
            <p:blipFill>
              <a:blip r:embed="rId32"/>
              <a:stretch>
                <a:fillRect/>
              </a:stretch>
            </p:blipFill>
            <p:spPr>
              <a:xfrm>
                <a:off x="1195519" y="5121204"/>
                <a:ext cx="783000" cy="201600"/>
              </a:xfrm>
              <a:prstGeom prst="rect">
                <a:avLst/>
              </a:prstGeom>
            </p:spPr>
          </p:pic>
        </mc:Fallback>
      </mc:AlternateContent>
    </p:spTree>
    <p:extLst>
      <p:ext uri="{BB962C8B-B14F-4D97-AF65-F5344CB8AC3E}">
        <p14:creationId xmlns:p14="http://schemas.microsoft.com/office/powerpoint/2010/main" val="1576174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4FEF17-88D4-679F-2391-45F17E4CE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38237"/>
            <a:ext cx="5934974" cy="4581525"/>
          </a:xfrm>
          <a:prstGeom prst="rect">
            <a:avLst/>
          </a:prstGeom>
        </p:spPr>
      </p:pic>
      <p:sp>
        <p:nvSpPr>
          <p:cNvPr id="6" name="Rectangle 1">
            <a:extLst>
              <a:ext uri="{FF2B5EF4-FFF2-40B4-BE49-F238E27FC236}">
                <a16:creationId xmlns:a16="http://schemas.microsoft.com/office/drawing/2014/main" id="{D1999222-AAA0-7963-6AF3-F42017CAF7FB}"/>
              </a:ext>
            </a:extLst>
          </p:cNvPr>
          <p:cNvSpPr>
            <a:spLocks noChangeArrowheads="1"/>
          </p:cNvSpPr>
          <p:nvPr/>
        </p:nvSpPr>
        <p:spPr bwMode="auto">
          <a:xfrm>
            <a:off x="5934975" y="1876900"/>
            <a:ext cx="6124753" cy="2811018"/>
          </a:xfrm>
          <a:prstGeom prst="rect">
            <a:avLst/>
          </a:prstGeom>
          <a:solidFill>
            <a:srgbClr val="ECECE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404040"/>
                </a:solidFill>
                <a:effectLst/>
                <a:latin typeface="DeepSeek-CJK-patch"/>
              </a:rPr>
              <a:t>Entity-Relationship Diagram (ERD) Overview</a:t>
            </a:r>
            <a:endParaRPr kumimoji="0" lang="en-US" altLang="en-US" sz="1300" b="0" i="0" u="none" strike="noStrike" cap="none" normalizeH="0" baseline="0" dirty="0">
              <a:ln>
                <a:noFill/>
              </a:ln>
              <a:solidFill>
                <a:srgbClr val="404040"/>
              </a:solidFill>
              <a:effectLst/>
              <a:latin typeface="DeepSeek-CJK-patch"/>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DeepSeek-CJK-patch"/>
              </a:rPr>
              <a:t>Key Observations:</a:t>
            </a:r>
            <a:endParaRPr kumimoji="0" lang="en-US" altLang="en-US" sz="1200" b="0" i="0" u="none" strike="noStrike" cap="none" normalizeH="0" baseline="0" dirty="0">
              <a:ln>
                <a:noFill/>
              </a:ln>
              <a:solidFill>
                <a:srgbClr val="404040"/>
              </a:solidFill>
              <a:effectLst/>
              <a:latin typeface="DeepSeek-CJK-patch"/>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404040"/>
                </a:solidFill>
                <a:effectLst/>
                <a:latin typeface="DeepSeek-CJK-patch"/>
              </a:rPr>
              <a:t>Entities Identified:</a:t>
            </a:r>
            <a:endParaRPr kumimoji="0" lang="en-US" altLang="en-US" sz="1200" b="0" i="0" u="none" strike="noStrike" cap="none" normalizeH="0" baseline="0" dirty="0">
              <a:ln>
                <a:noFill/>
              </a:ln>
              <a:solidFill>
                <a:srgbClr val="404040"/>
              </a:solidFill>
              <a:effectLst/>
              <a:latin typeface="DeepSeek-CJK-patch"/>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The ERD includes entities such as </a:t>
            </a:r>
            <a:r>
              <a:rPr kumimoji="0" lang="en-US" altLang="en-US" b="0" i="0" u="none" strike="noStrike" cap="none" normalizeH="0" baseline="0" dirty="0">
                <a:ln>
                  <a:noFill/>
                </a:ln>
                <a:solidFill>
                  <a:srgbClr val="404040"/>
                </a:solidFill>
                <a:effectLst/>
                <a:latin typeface="Menlo"/>
              </a:rPr>
              <a:t>User</a:t>
            </a:r>
            <a:r>
              <a:rPr kumimoji="0" lang="en-US" altLang="en-US" sz="1200" b="0" i="0" u="none" strike="noStrike" cap="none" normalizeH="0" baseline="0" dirty="0">
                <a:ln>
                  <a:noFill/>
                </a:ln>
                <a:solidFill>
                  <a:srgbClr val="404040"/>
                </a:solidFill>
                <a:effectLst/>
                <a:latin typeface="DeepSeek-CJK-patch"/>
              </a:rPr>
              <a:t>, </a:t>
            </a:r>
            <a:r>
              <a:rPr kumimoji="0" lang="en-US" altLang="en-US" b="0" i="0" u="none" strike="noStrike" cap="none" normalizeH="0" baseline="0" dirty="0">
                <a:ln>
                  <a:noFill/>
                </a:ln>
                <a:solidFill>
                  <a:srgbClr val="404040"/>
                </a:solidFill>
                <a:effectLst/>
                <a:latin typeface="Menlo"/>
              </a:rPr>
              <a:t>Username</a:t>
            </a:r>
            <a:r>
              <a:rPr kumimoji="0" lang="en-US" altLang="en-US" sz="1200" b="0" i="0" u="none" strike="noStrike" cap="none" normalizeH="0" baseline="0" dirty="0">
                <a:ln>
                  <a:noFill/>
                </a:ln>
                <a:solidFill>
                  <a:srgbClr val="404040"/>
                </a:solidFill>
                <a:effectLst/>
                <a:latin typeface="DeepSeek-CJK-patch"/>
              </a:rPr>
              <a:t>, </a:t>
            </a:r>
            <a:r>
              <a:rPr kumimoji="0" lang="en-US" altLang="en-US" b="0" i="0" u="none" strike="noStrike" cap="none" normalizeH="0" baseline="0" dirty="0">
                <a:ln>
                  <a:noFill/>
                </a:ln>
                <a:solidFill>
                  <a:srgbClr val="404040"/>
                </a:solidFill>
                <a:effectLst/>
                <a:latin typeface="Menlo"/>
              </a:rPr>
              <a:t>Id</a:t>
            </a:r>
            <a:r>
              <a:rPr kumimoji="0" lang="en-US" altLang="en-US" sz="1200" b="0" i="0" u="none" strike="noStrike" cap="none" normalizeH="0" baseline="0" dirty="0">
                <a:ln>
                  <a:noFill/>
                </a:ln>
                <a:solidFill>
                  <a:srgbClr val="404040"/>
                </a:solidFill>
                <a:effectLst/>
                <a:latin typeface="DeepSeek-CJK-patch"/>
              </a:rPr>
              <a:t>, </a:t>
            </a:r>
            <a:r>
              <a:rPr kumimoji="0" lang="en-US" altLang="en-US" b="0" i="0" u="none" strike="noStrike" cap="none" normalizeH="0" baseline="0" dirty="0">
                <a:ln>
                  <a:noFill/>
                </a:ln>
                <a:solidFill>
                  <a:srgbClr val="404040"/>
                </a:solidFill>
                <a:effectLst/>
                <a:latin typeface="Menlo"/>
              </a:rPr>
              <a:t>Email</a:t>
            </a:r>
            <a:r>
              <a:rPr kumimoji="0" lang="en-US" altLang="en-US" sz="1200" b="0" i="0" u="none" strike="noStrike" cap="none" normalizeH="0" baseline="0" dirty="0">
                <a:ln>
                  <a:noFill/>
                </a:ln>
                <a:solidFill>
                  <a:srgbClr val="404040"/>
                </a:solidFill>
                <a:effectLst/>
                <a:latin typeface="DeepSeek-CJK-patch"/>
              </a:rPr>
              <a:t>, and </a:t>
            </a:r>
            <a:r>
              <a:rPr kumimoji="0" lang="en-US" altLang="en-US" b="0" i="0" u="none" strike="noStrike" cap="none" normalizeH="0" baseline="0" dirty="0">
                <a:ln>
                  <a:noFill/>
                </a:ln>
                <a:solidFill>
                  <a:srgbClr val="404040"/>
                </a:solidFill>
                <a:effectLst/>
                <a:latin typeface="Menlo"/>
              </a:rPr>
              <a:t>Password</a:t>
            </a:r>
            <a:r>
              <a:rPr kumimoji="0" lang="en-US" altLang="en-US" sz="1200" b="0" i="0" u="none" strike="noStrike" cap="none" normalizeH="0" baseline="0" dirty="0">
                <a:ln>
                  <a:noFill/>
                </a:ln>
                <a:solidFill>
                  <a:srgbClr val="404040"/>
                </a:solidFill>
                <a:effectLst/>
                <a:latin typeface="DeepSeek-CJK-patch"/>
              </a:rPr>
              <a:t>, suggesting a focus on user management or authentication systems.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Relations like </a:t>
            </a:r>
            <a:r>
              <a:rPr kumimoji="0" lang="en-US" altLang="en-US" b="0" i="0" u="none" strike="noStrike" cap="none" normalizeH="0" baseline="0" dirty="0">
                <a:ln>
                  <a:noFill/>
                </a:ln>
                <a:solidFill>
                  <a:srgbClr val="404040"/>
                </a:solidFill>
                <a:effectLst/>
                <a:latin typeface="Menlo"/>
              </a:rPr>
              <a:t>Have</a:t>
            </a:r>
            <a:r>
              <a:rPr kumimoji="0" lang="en-US" altLang="en-US" sz="1200" b="0" i="0" u="none" strike="noStrike" cap="none" normalizeH="0" baseline="0" dirty="0">
                <a:ln>
                  <a:noFill/>
                </a:ln>
                <a:solidFill>
                  <a:srgbClr val="404040"/>
                </a:solidFill>
                <a:effectLst/>
                <a:latin typeface="DeepSeek-CJK-patch"/>
              </a:rPr>
              <a:t>, </a:t>
            </a:r>
            <a:r>
              <a:rPr kumimoji="0" lang="en-US" altLang="en-US" b="0" i="0" u="none" strike="noStrike" cap="none" normalizeH="0" baseline="0" dirty="0">
                <a:ln>
                  <a:noFill/>
                </a:ln>
                <a:solidFill>
                  <a:srgbClr val="404040"/>
                </a:solidFill>
                <a:effectLst/>
                <a:latin typeface="Menlo"/>
              </a:rPr>
              <a:t>Include</a:t>
            </a:r>
            <a:endParaRPr lang="en-US" altLang="en-US" dirty="0">
              <a:solidFill>
                <a:srgbClr val="404040"/>
              </a:solidFill>
              <a:latin typeface="Menlo"/>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404040"/>
                </a:solidFill>
                <a:effectLst/>
                <a:latin typeface="DeepSeek-CJK-patch"/>
              </a:rPr>
              <a:t>Potential Relationships:</a:t>
            </a:r>
            <a:endParaRPr kumimoji="0" lang="en-US" altLang="en-US" sz="1200" b="0" i="0" u="none" strike="noStrike" cap="none" normalizeH="0" baseline="0" dirty="0">
              <a:ln>
                <a:noFill/>
              </a:ln>
              <a:solidFill>
                <a:srgbClr val="404040"/>
              </a:solidFill>
              <a:effectLst/>
              <a:latin typeface="DeepSeek-CJK-patch"/>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The terms </a:t>
            </a:r>
            <a:r>
              <a:rPr kumimoji="0" lang="en-US" altLang="en-US" b="0" i="0" u="none" strike="noStrike" cap="none" normalizeH="0" baseline="0" dirty="0">
                <a:ln>
                  <a:noFill/>
                </a:ln>
                <a:solidFill>
                  <a:srgbClr val="404040"/>
                </a:solidFill>
                <a:effectLst/>
                <a:latin typeface="Menlo"/>
              </a:rPr>
              <a:t>Have</a:t>
            </a:r>
            <a:r>
              <a:rPr kumimoji="0" lang="en-US" altLang="en-US" sz="1200" b="0" i="0" u="none" strike="noStrike" cap="none" normalizeH="0" baseline="0" dirty="0">
                <a:ln>
                  <a:noFill/>
                </a:ln>
                <a:solidFill>
                  <a:srgbClr val="404040"/>
                </a:solidFill>
                <a:effectLst/>
                <a:latin typeface="DeepSeek-CJK-patch"/>
              </a:rPr>
              <a:t> and </a:t>
            </a:r>
            <a:r>
              <a:rPr kumimoji="0" lang="en-US" altLang="en-US" b="0" i="0" u="none" strike="noStrike" cap="none" normalizeH="0" baseline="0" dirty="0">
                <a:ln>
                  <a:noFill/>
                </a:ln>
                <a:solidFill>
                  <a:srgbClr val="404040"/>
                </a:solidFill>
                <a:effectLst/>
                <a:latin typeface="Menlo"/>
              </a:rPr>
              <a:t>Include</a:t>
            </a:r>
            <a:r>
              <a:rPr kumimoji="0" lang="en-US" altLang="en-US" sz="1200" b="0" i="0" u="none" strike="noStrike" cap="none" normalizeH="0" baseline="0" dirty="0">
                <a:ln>
                  <a:noFill/>
                </a:ln>
                <a:solidFill>
                  <a:srgbClr val="404040"/>
                </a:solidFill>
                <a:effectLst/>
                <a:latin typeface="DeepSeek-CJK-patch"/>
              </a:rPr>
              <a:t> indicate relationships between entities (e.g., "User </a:t>
            </a:r>
            <a:r>
              <a:rPr kumimoji="0" lang="en-US" altLang="en-US" sz="1200" b="1" i="0" u="none" strike="noStrike" cap="none" normalizeH="0" baseline="0" dirty="0">
                <a:ln>
                  <a:noFill/>
                </a:ln>
                <a:solidFill>
                  <a:srgbClr val="404040"/>
                </a:solidFill>
                <a:effectLst/>
                <a:latin typeface="DeepSeek-CJK-patch"/>
              </a:rPr>
              <a:t>has</a:t>
            </a:r>
            <a:r>
              <a:rPr kumimoji="0" lang="en-US" altLang="en-US" sz="1200" b="0" i="0" u="none" strike="noStrike" cap="none" normalizeH="0" baseline="0" dirty="0">
                <a:ln>
                  <a:noFill/>
                </a:ln>
                <a:solidFill>
                  <a:srgbClr val="404040"/>
                </a:solidFill>
                <a:effectLst/>
                <a:latin typeface="DeepSeek-CJK-patch"/>
              </a:rPr>
              <a:t> an Email").</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404040"/>
                </a:solidFill>
                <a:effectLst/>
                <a:latin typeface="DeepSeek-CJK-patch"/>
              </a:rPr>
              <a:t>      Attributes:</a:t>
            </a:r>
            <a:endParaRPr kumimoji="0" lang="en-US" altLang="en-US" sz="1200" b="0" i="0" u="none" strike="noStrike" cap="none" normalizeH="0" baseline="0" dirty="0">
              <a:ln>
                <a:noFill/>
              </a:ln>
              <a:solidFill>
                <a:srgbClr val="404040"/>
              </a:solidFill>
              <a:effectLst/>
              <a:latin typeface="DeepSeek-CJK-patch"/>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Core attributes like </a:t>
            </a:r>
            <a:r>
              <a:rPr kumimoji="0" lang="en-US" altLang="en-US" b="0" i="0" u="none" strike="noStrike" cap="none" normalizeH="0" baseline="0" dirty="0">
                <a:ln>
                  <a:noFill/>
                </a:ln>
                <a:solidFill>
                  <a:srgbClr val="404040"/>
                </a:solidFill>
                <a:effectLst/>
                <a:latin typeface="Menlo"/>
              </a:rPr>
              <a:t>Email</a:t>
            </a:r>
            <a:r>
              <a:rPr kumimoji="0" lang="en-US" altLang="en-US" sz="1200" b="0" i="0" u="none" strike="noStrike" cap="none" normalizeH="0" baseline="0" dirty="0">
                <a:ln>
                  <a:noFill/>
                </a:ln>
                <a:solidFill>
                  <a:srgbClr val="404040"/>
                </a:solidFill>
                <a:effectLst/>
                <a:latin typeface="DeepSeek-CJK-patch"/>
              </a:rPr>
              <a:t>, </a:t>
            </a:r>
            <a:r>
              <a:rPr kumimoji="0" lang="en-US" altLang="en-US" b="0" i="0" u="none" strike="noStrike" cap="none" normalizeH="0" baseline="0" dirty="0">
                <a:ln>
                  <a:noFill/>
                </a:ln>
                <a:solidFill>
                  <a:srgbClr val="404040"/>
                </a:solidFill>
                <a:effectLst/>
                <a:latin typeface="Menlo"/>
              </a:rPr>
              <a:t>Password</a:t>
            </a:r>
            <a:r>
              <a:rPr kumimoji="0" lang="en-US" altLang="en-US" sz="1200" b="0" i="0" u="none" strike="noStrike" cap="none" normalizeH="0" baseline="0" dirty="0">
                <a:ln>
                  <a:noFill/>
                </a:ln>
                <a:solidFill>
                  <a:srgbClr val="404040"/>
                </a:solidFill>
                <a:effectLst/>
                <a:latin typeface="DeepSeek-CJK-patch"/>
              </a:rPr>
              <a:t>, </a:t>
            </a:r>
            <a:r>
              <a:rPr kumimoji="0" lang="en-US" altLang="en-US" b="0" i="0" u="none" strike="noStrike" cap="none" normalizeH="0" baseline="0" dirty="0">
                <a:ln>
                  <a:noFill/>
                </a:ln>
                <a:solidFill>
                  <a:srgbClr val="404040"/>
                </a:solidFill>
                <a:effectLst/>
                <a:latin typeface="Menlo"/>
              </a:rPr>
              <a:t>Username</a:t>
            </a:r>
            <a:r>
              <a:rPr kumimoji="0" lang="en-US" altLang="en-US" sz="1200" b="0" i="0" u="none" strike="noStrike" cap="none" normalizeH="0" baseline="0" dirty="0">
                <a:ln>
                  <a:noFill/>
                </a:ln>
                <a:solidFill>
                  <a:srgbClr val="404040"/>
                </a:solidFill>
                <a:effectLst/>
                <a:latin typeface="DeepSeek-CJK-patch"/>
              </a:rPr>
              <a:t>, and </a:t>
            </a:r>
            <a:r>
              <a:rPr kumimoji="0" lang="en-US" altLang="en-US" b="0" i="0" u="none" strike="noStrike" cap="none" normalizeH="0" baseline="0" dirty="0">
                <a:ln>
                  <a:noFill/>
                </a:ln>
                <a:solidFill>
                  <a:srgbClr val="404040"/>
                </a:solidFill>
                <a:effectLst/>
                <a:latin typeface="Menlo"/>
              </a:rPr>
              <a:t>Id</a:t>
            </a:r>
            <a:r>
              <a:rPr kumimoji="0" lang="en-US" altLang="en-US" sz="1200" b="0" i="0" u="none" strike="noStrike" cap="none" normalizeH="0" baseline="0" dirty="0">
                <a:ln>
                  <a:noFill/>
                </a:ln>
                <a:solidFill>
                  <a:srgbClr val="404040"/>
                </a:solidFill>
                <a:effectLst/>
                <a:latin typeface="DeepSeek-CJK-patch"/>
              </a:rPr>
              <a:t> are likely tied to the </a:t>
            </a:r>
            <a:r>
              <a:rPr kumimoji="0" lang="en-US" altLang="en-US" b="0" i="0" u="none" strike="noStrike" cap="none" normalizeH="0" baseline="0" dirty="0">
                <a:ln>
                  <a:noFill/>
                </a:ln>
                <a:solidFill>
                  <a:srgbClr val="404040"/>
                </a:solidFill>
                <a:effectLst/>
                <a:latin typeface="Menlo"/>
              </a:rPr>
              <a:t>User</a:t>
            </a:r>
            <a:r>
              <a:rPr kumimoji="0" lang="en-US" altLang="en-US" sz="1200" b="0" i="0" u="none" strike="noStrike" cap="none" normalizeH="0" baseline="0" dirty="0">
                <a:ln>
                  <a:noFill/>
                </a:ln>
                <a:solidFill>
                  <a:srgbClr val="404040"/>
                </a:solidFill>
                <a:effectLst/>
                <a:latin typeface="DeepSeek-CJK-patch"/>
              </a:rPr>
              <a:t> entity.</a:t>
            </a:r>
          </a:p>
        </p:txBody>
      </p:sp>
    </p:spTree>
    <p:extLst>
      <p:ext uri="{BB962C8B-B14F-4D97-AF65-F5344CB8AC3E}">
        <p14:creationId xmlns:p14="http://schemas.microsoft.com/office/powerpoint/2010/main" val="597562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0FB3686D-7935-B5DA-BD4C-A05BF04C0B43}"/>
              </a:ext>
            </a:extLst>
          </p:cNvPr>
          <p:cNvSpPr/>
          <p:nvPr/>
        </p:nvSpPr>
        <p:spPr>
          <a:xfrm>
            <a:off x="65821" y="919245"/>
            <a:ext cx="5482723" cy="708779"/>
          </a:xfrm>
          <a:prstGeom prst="rect">
            <a:avLst/>
          </a:prstGeom>
          <a:noFill/>
          <a:ln/>
        </p:spPr>
        <p:txBody>
          <a:bodyPr wrap="none" lIns="0" tIns="0" rIns="0" bIns="0" rtlCol="0" anchor="t"/>
          <a:lstStyle/>
          <a:p>
            <a:pPr marL="0" indent="0" algn="l">
              <a:lnSpc>
                <a:spcPts val="5550"/>
              </a:lnSpc>
              <a:buNone/>
            </a:pPr>
            <a:r>
              <a:rPr lang="en-US" sz="1600" dirty="0">
                <a:solidFill>
                  <a:srgbClr val="152D47"/>
                </a:solidFill>
                <a:latin typeface="Crimson Pro Semi Bold" pitchFamily="34" charset="0"/>
                <a:ea typeface="Crimson Pro Semi Bold" pitchFamily="34" charset="-122"/>
                <a:cs typeface="Crimson Pro Semi Bold" pitchFamily="34" charset="-120"/>
              </a:rPr>
              <a:t>Conclusion &amp; Lessons Learned</a:t>
            </a:r>
            <a:endParaRPr lang="en-US" sz="1600" dirty="0"/>
          </a:p>
        </p:txBody>
      </p:sp>
      <p:sp>
        <p:nvSpPr>
          <p:cNvPr id="4" name="Text 1">
            <a:extLst>
              <a:ext uri="{FF2B5EF4-FFF2-40B4-BE49-F238E27FC236}">
                <a16:creationId xmlns:a16="http://schemas.microsoft.com/office/drawing/2014/main" id="{D373E211-CF32-FE52-ED95-4D3F82D899F7}"/>
              </a:ext>
            </a:extLst>
          </p:cNvPr>
          <p:cNvSpPr/>
          <p:nvPr/>
        </p:nvSpPr>
        <p:spPr>
          <a:xfrm>
            <a:off x="65822" y="2194999"/>
            <a:ext cx="2170286" cy="354330"/>
          </a:xfrm>
          <a:prstGeom prst="rect">
            <a:avLst/>
          </a:prstGeom>
          <a:noFill/>
          <a:ln/>
        </p:spPr>
        <p:txBody>
          <a:bodyPr wrap="none" lIns="0" tIns="0" rIns="0" bIns="0" rtlCol="0" anchor="t"/>
          <a:lstStyle/>
          <a:p>
            <a:pPr marL="0" indent="0" algn="l">
              <a:lnSpc>
                <a:spcPts val="2750"/>
              </a:lnSpc>
              <a:buNone/>
            </a:pPr>
            <a:r>
              <a:rPr lang="en-US" sz="1600" dirty="0">
                <a:solidFill>
                  <a:srgbClr val="152D47"/>
                </a:solidFill>
                <a:latin typeface="Crimson Pro Semi Bold" pitchFamily="34" charset="0"/>
                <a:ea typeface="Crimson Pro Semi Bold" pitchFamily="34" charset="-122"/>
                <a:cs typeface="Crimson Pro Semi Bold" pitchFamily="34" charset="-120"/>
              </a:rPr>
              <a:t>Technical Insights</a:t>
            </a:r>
            <a:endParaRPr lang="en-US" sz="1600" dirty="0"/>
          </a:p>
        </p:txBody>
      </p:sp>
      <p:sp>
        <p:nvSpPr>
          <p:cNvPr id="5" name="Text 2">
            <a:extLst>
              <a:ext uri="{FF2B5EF4-FFF2-40B4-BE49-F238E27FC236}">
                <a16:creationId xmlns:a16="http://schemas.microsoft.com/office/drawing/2014/main" id="{08DD9309-A919-6F5E-973B-434420CE3988}"/>
              </a:ext>
            </a:extLst>
          </p:cNvPr>
          <p:cNvSpPr/>
          <p:nvPr/>
        </p:nvSpPr>
        <p:spPr>
          <a:xfrm>
            <a:off x="65821" y="2776143"/>
            <a:ext cx="3045127" cy="725805"/>
          </a:xfrm>
          <a:prstGeom prst="rect">
            <a:avLst/>
          </a:prstGeom>
          <a:noFill/>
          <a:ln/>
        </p:spPr>
        <p:txBody>
          <a:bodyPr wrap="square" lIns="0" tIns="0" rIns="0" bIns="0" rtlCol="0" anchor="t"/>
          <a:lstStyle/>
          <a:p>
            <a:pPr marL="0" indent="0" algn="l">
              <a:lnSpc>
                <a:spcPts val="2850"/>
              </a:lnSpc>
              <a:buNone/>
            </a:pPr>
            <a:r>
              <a:rPr lang="en-US" sz="1600" dirty="0">
                <a:solidFill>
                  <a:srgbClr val="4C4C4D"/>
                </a:solidFill>
                <a:latin typeface="Heebo" pitchFamily="34" charset="0"/>
                <a:ea typeface="Heebo" pitchFamily="34" charset="-122"/>
                <a:cs typeface="Heebo" pitchFamily="34" charset="-120"/>
              </a:rPr>
              <a:t>Effective use of FastAPI, JWT, Flutter, and KNN model.</a:t>
            </a:r>
            <a:endParaRPr lang="en-US" sz="1600" dirty="0"/>
          </a:p>
        </p:txBody>
      </p:sp>
      <p:sp>
        <p:nvSpPr>
          <p:cNvPr id="6" name="Text 3">
            <a:extLst>
              <a:ext uri="{FF2B5EF4-FFF2-40B4-BE49-F238E27FC236}">
                <a16:creationId xmlns:a16="http://schemas.microsoft.com/office/drawing/2014/main" id="{C6C3CF65-B380-9051-A6CA-ECAD4FD59609}"/>
              </a:ext>
            </a:extLst>
          </p:cNvPr>
          <p:cNvSpPr/>
          <p:nvPr/>
        </p:nvSpPr>
        <p:spPr>
          <a:xfrm>
            <a:off x="4604960" y="2194999"/>
            <a:ext cx="2170286" cy="354330"/>
          </a:xfrm>
          <a:prstGeom prst="rect">
            <a:avLst/>
          </a:prstGeom>
          <a:noFill/>
          <a:ln/>
        </p:spPr>
        <p:txBody>
          <a:bodyPr wrap="none" lIns="0" tIns="0" rIns="0" bIns="0" rtlCol="0" anchor="t"/>
          <a:lstStyle/>
          <a:p>
            <a:pPr marL="0" indent="0" algn="l">
              <a:lnSpc>
                <a:spcPts val="2750"/>
              </a:lnSpc>
              <a:buNone/>
            </a:pPr>
            <a:r>
              <a:rPr lang="en-US" sz="1600" dirty="0">
                <a:solidFill>
                  <a:srgbClr val="152D47"/>
                </a:solidFill>
                <a:latin typeface="Crimson Pro Semi Bold" pitchFamily="34" charset="0"/>
                <a:ea typeface="Crimson Pro Semi Bold" pitchFamily="34" charset="-122"/>
                <a:cs typeface="Crimson Pro Semi Bold" pitchFamily="34" charset="-120"/>
              </a:rPr>
              <a:t>Data Processing</a:t>
            </a:r>
            <a:endParaRPr lang="en-US" sz="1600" dirty="0"/>
          </a:p>
        </p:txBody>
      </p:sp>
      <p:sp>
        <p:nvSpPr>
          <p:cNvPr id="7" name="Text 4">
            <a:extLst>
              <a:ext uri="{FF2B5EF4-FFF2-40B4-BE49-F238E27FC236}">
                <a16:creationId xmlns:a16="http://schemas.microsoft.com/office/drawing/2014/main" id="{31CDD360-DC5B-42BA-4020-6035A5CF51C7}"/>
              </a:ext>
            </a:extLst>
          </p:cNvPr>
          <p:cNvSpPr/>
          <p:nvPr/>
        </p:nvSpPr>
        <p:spPr>
          <a:xfrm>
            <a:off x="4604959" y="2776143"/>
            <a:ext cx="3045127" cy="725805"/>
          </a:xfrm>
          <a:prstGeom prst="rect">
            <a:avLst/>
          </a:prstGeom>
          <a:noFill/>
          <a:ln/>
        </p:spPr>
        <p:txBody>
          <a:bodyPr wrap="square" lIns="0" tIns="0" rIns="0" bIns="0" rtlCol="0" anchor="t"/>
          <a:lstStyle/>
          <a:p>
            <a:pPr marL="0" indent="0" algn="l">
              <a:lnSpc>
                <a:spcPts val="2850"/>
              </a:lnSpc>
              <a:buNone/>
            </a:pPr>
            <a:r>
              <a:rPr lang="en-US" sz="1600" dirty="0">
                <a:solidFill>
                  <a:srgbClr val="4C4C4D"/>
                </a:solidFill>
                <a:latin typeface="Heebo" pitchFamily="34" charset="0"/>
                <a:ea typeface="Heebo" pitchFamily="34" charset="-122"/>
                <a:cs typeface="Heebo" pitchFamily="34" charset="-120"/>
              </a:rPr>
              <a:t>OpenAI-powered cleaning improved model accuracy.</a:t>
            </a:r>
            <a:endParaRPr lang="en-US" sz="1600" dirty="0"/>
          </a:p>
        </p:txBody>
      </p:sp>
      <p:sp>
        <p:nvSpPr>
          <p:cNvPr id="8" name="Text 5">
            <a:extLst>
              <a:ext uri="{FF2B5EF4-FFF2-40B4-BE49-F238E27FC236}">
                <a16:creationId xmlns:a16="http://schemas.microsoft.com/office/drawing/2014/main" id="{8CCBAB2D-A904-33FF-51A9-BBBE9401C25B}"/>
              </a:ext>
            </a:extLst>
          </p:cNvPr>
          <p:cNvSpPr/>
          <p:nvPr/>
        </p:nvSpPr>
        <p:spPr>
          <a:xfrm>
            <a:off x="9144099" y="2194999"/>
            <a:ext cx="2170286" cy="354330"/>
          </a:xfrm>
          <a:prstGeom prst="rect">
            <a:avLst/>
          </a:prstGeom>
          <a:noFill/>
          <a:ln/>
        </p:spPr>
        <p:txBody>
          <a:bodyPr wrap="none" lIns="0" tIns="0" rIns="0" bIns="0" rtlCol="0" anchor="t"/>
          <a:lstStyle/>
          <a:p>
            <a:pPr marL="0" indent="0" algn="l">
              <a:lnSpc>
                <a:spcPts val="2750"/>
              </a:lnSpc>
              <a:buNone/>
            </a:pPr>
            <a:r>
              <a:rPr lang="en-US" sz="1600" dirty="0">
                <a:solidFill>
                  <a:srgbClr val="152D47"/>
                </a:solidFill>
                <a:latin typeface="Crimson Pro Semi Bold" pitchFamily="34" charset="0"/>
                <a:ea typeface="Crimson Pro Semi Bold" pitchFamily="34" charset="-122"/>
                <a:cs typeface="Crimson Pro Semi Bold" pitchFamily="34" charset="-120"/>
              </a:rPr>
              <a:t>Project Management</a:t>
            </a:r>
            <a:endParaRPr lang="en-US" sz="1600" dirty="0"/>
          </a:p>
        </p:txBody>
      </p:sp>
      <p:sp>
        <p:nvSpPr>
          <p:cNvPr id="9" name="Text 6">
            <a:extLst>
              <a:ext uri="{FF2B5EF4-FFF2-40B4-BE49-F238E27FC236}">
                <a16:creationId xmlns:a16="http://schemas.microsoft.com/office/drawing/2014/main" id="{B931F484-5856-A1BB-C450-EE028ED535F1}"/>
              </a:ext>
            </a:extLst>
          </p:cNvPr>
          <p:cNvSpPr/>
          <p:nvPr/>
        </p:nvSpPr>
        <p:spPr>
          <a:xfrm>
            <a:off x="9144098" y="2776143"/>
            <a:ext cx="3045127" cy="725805"/>
          </a:xfrm>
          <a:prstGeom prst="rect">
            <a:avLst/>
          </a:prstGeom>
          <a:noFill/>
          <a:ln/>
        </p:spPr>
        <p:txBody>
          <a:bodyPr wrap="square" lIns="0" tIns="0" rIns="0" bIns="0" rtlCol="0" anchor="t"/>
          <a:lstStyle/>
          <a:p>
            <a:pPr marL="0" indent="0" algn="l">
              <a:lnSpc>
                <a:spcPts val="2850"/>
              </a:lnSpc>
              <a:buNone/>
            </a:pPr>
            <a:r>
              <a:rPr lang="en-US" sz="1600" dirty="0">
                <a:solidFill>
                  <a:srgbClr val="4C4C4D"/>
                </a:solidFill>
                <a:latin typeface="Heebo" pitchFamily="34" charset="0"/>
                <a:ea typeface="Heebo" pitchFamily="34" charset="-122"/>
                <a:cs typeface="Heebo" pitchFamily="34" charset="-120"/>
              </a:rPr>
              <a:t>Coordinating backend and frontend, prioritizing phases was crucial.</a:t>
            </a:r>
            <a:endParaRPr lang="en-US" sz="1600" dirty="0"/>
          </a:p>
        </p:txBody>
      </p:sp>
    </p:spTree>
    <p:extLst>
      <p:ext uri="{BB962C8B-B14F-4D97-AF65-F5344CB8AC3E}">
        <p14:creationId xmlns:p14="http://schemas.microsoft.com/office/powerpoint/2010/main" val="362663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0FC0CB17-CAB4-AE1D-62DC-0961C51AF07F}"/>
              </a:ext>
            </a:extLst>
          </p:cNvPr>
          <p:cNvSpPr/>
          <p:nvPr/>
        </p:nvSpPr>
        <p:spPr>
          <a:xfrm>
            <a:off x="288984" y="1511441"/>
            <a:ext cx="6920508" cy="551378"/>
          </a:xfrm>
          <a:prstGeom prst="rect">
            <a:avLst/>
          </a:prstGeom>
          <a:noFill/>
          <a:ln/>
        </p:spPr>
        <p:txBody>
          <a:bodyPr wrap="none" lIns="0" tIns="0" rIns="0" bIns="0" rtlCol="0" anchor="t"/>
          <a:lstStyle/>
          <a:p>
            <a:pPr marL="0" indent="0" algn="l">
              <a:lnSpc>
                <a:spcPts val="4300"/>
              </a:lnSpc>
              <a:buNone/>
            </a:pPr>
            <a:r>
              <a:rPr lang="en-US" sz="3450" dirty="0">
                <a:solidFill>
                  <a:srgbClr val="152D47"/>
                </a:solidFill>
                <a:latin typeface="Crimson Pro Semi Bold" pitchFamily="34" charset="0"/>
                <a:ea typeface="Crimson Pro Semi Bold" pitchFamily="34" charset="-122"/>
                <a:cs typeface="Crimson Pro Semi Bold" pitchFamily="34" charset="-120"/>
              </a:rPr>
              <a:t>Future Improvements for SmartWaste</a:t>
            </a:r>
            <a:endParaRPr lang="en-US" sz="3450" dirty="0"/>
          </a:p>
        </p:txBody>
      </p:sp>
      <p:pic>
        <p:nvPicPr>
          <p:cNvPr id="4" name="Image 1" descr="preencoded.png">
            <a:extLst>
              <a:ext uri="{FF2B5EF4-FFF2-40B4-BE49-F238E27FC236}">
                <a16:creationId xmlns:a16="http://schemas.microsoft.com/office/drawing/2014/main" id="{5B1FF8A2-89FF-5320-796A-92766D2EEE42}"/>
              </a:ext>
            </a:extLst>
          </p:cNvPr>
          <p:cNvPicPr>
            <a:picLocks noChangeAspect="1"/>
          </p:cNvPicPr>
          <p:nvPr/>
        </p:nvPicPr>
        <p:blipFill>
          <a:blip r:embed="rId2"/>
          <a:stretch>
            <a:fillRect/>
          </a:stretch>
        </p:blipFill>
        <p:spPr>
          <a:xfrm>
            <a:off x="288984" y="2187242"/>
            <a:ext cx="882134" cy="1058585"/>
          </a:xfrm>
          <a:prstGeom prst="rect">
            <a:avLst/>
          </a:prstGeom>
        </p:spPr>
      </p:pic>
      <p:sp>
        <p:nvSpPr>
          <p:cNvPr id="5" name="Text 1">
            <a:extLst>
              <a:ext uri="{FF2B5EF4-FFF2-40B4-BE49-F238E27FC236}">
                <a16:creationId xmlns:a16="http://schemas.microsoft.com/office/drawing/2014/main" id="{A63B1EC9-460D-27AD-381E-B03203063E03}"/>
              </a:ext>
            </a:extLst>
          </p:cNvPr>
          <p:cNvSpPr/>
          <p:nvPr/>
        </p:nvSpPr>
        <p:spPr>
          <a:xfrm>
            <a:off x="1435675" y="2363573"/>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Personalization</a:t>
            </a:r>
            <a:endParaRPr lang="en-US" sz="1700" dirty="0"/>
          </a:p>
        </p:txBody>
      </p:sp>
      <p:sp>
        <p:nvSpPr>
          <p:cNvPr id="6" name="Text 2">
            <a:extLst>
              <a:ext uri="{FF2B5EF4-FFF2-40B4-BE49-F238E27FC236}">
                <a16:creationId xmlns:a16="http://schemas.microsoft.com/office/drawing/2014/main" id="{9C269DD5-9A03-FCAD-CEED-1E9920DE0BEF}"/>
              </a:ext>
            </a:extLst>
          </p:cNvPr>
          <p:cNvSpPr/>
          <p:nvPr/>
        </p:nvSpPr>
        <p:spPr>
          <a:xfrm>
            <a:off x="1435673" y="2660281"/>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Heebo" pitchFamily="34" charset="0"/>
                <a:ea typeface="Heebo" pitchFamily="34" charset="-122"/>
                <a:cs typeface="Heebo" pitchFamily="34" charset="-120"/>
              </a:rPr>
              <a:t>Add dietary preferences like vegan and gluten-free.</a:t>
            </a:r>
            <a:endParaRPr lang="en-US" sz="1350" dirty="0"/>
          </a:p>
        </p:txBody>
      </p:sp>
      <p:pic>
        <p:nvPicPr>
          <p:cNvPr id="7" name="Image 2" descr="preencoded.png">
            <a:extLst>
              <a:ext uri="{FF2B5EF4-FFF2-40B4-BE49-F238E27FC236}">
                <a16:creationId xmlns:a16="http://schemas.microsoft.com/office/drawing/2014/main" id="{241B4764-E07C-9C29-1709-2C5BB45227A4}"/>
              </a:ext>
            </a:extLst>
          </p:cNvPr>
          <p:cNvPicPr>
            <a:picLocks noChangeAspect="1"/>
          </p:cNvPicPr>
          <p:nvPr/>
        </p:nvPicPr>
        <p:blipFill>
          <a:blip r:embed="rId3"/>
          <a:stretch>
            <a:fillRect/>
          </a:stretch>
        </p:blipFill>
        <p:spPr>
          <a:xfrm>
            <a:off x="288984" y="3245826"/>
            <a:ext cx="882134" cy="1058585"/>
          </a:xfrm>
          <a:prstGeom prst="rect">
            <a:avLst/>
          </a:prstGeom>
        </p:spPr>
      </p:pic>
      <p:sp>
        <p:nvSpPr>
          <p:cNvPr id="8" name="Text 3">
            <a:extLst>
              <a:ext uri="{FF2B5EF4-FFF2-40B4-BE49-F238E27FC236}">
                <a16:creationId xmlns:a16="http://schemas.microsoft.com/office/drawing/2014/main" id="{286A2400-D5B1-6E12-9629-491990A1EFF4}"/>
              </a:ext>
            </a:extLst>
          </p:cNvPr>
          <p:cNvSpPr/>
          <p:nvPr/>
        </p:nvSpPr>
        <p:spPr>
          <a:xfrm>
            <a:off x="1435675" y="3422158"/>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Input Methods</a:t>
            </a:r>
            <a:endParaRPr lang="en-US" sz="1700" dirty="0"/>
          </a:p>
        </p:txBody>
      </p:sp>
      <p:sp>
        <p:nvSpPr>
          <p:cNvPr id="9" name="Text 4">
            <a:extLst>
              <a:ext uri="{FF2B5EF4-FFF2-40B4-BE49-F238E27FC236}">
                <a16:creationId xmlns:a16="http://schemas.microsoft.com/office/drawing/2014/main" id="{CA16CBFA-1F2C-E2B9-5B05-15CC3BAB0637}"/>
              </a:ext>
            </a:extLst>
          </p:cNvPr>
          <p:cNvSpPr/>
          <p:nvPr/>
        </p:nvSpPr>
        <p:spPr>
          <a:xfrm>
            <a:off x="1435674" y="3692731"/>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Heebo" pitchFamily="34" charset="0"/>
                <a:ea typeface="Heebo" pitchFamily="34" charset="-122"/>
                <a:cs typeface="Heebo" pitchFamily="34" charset="-120"/>
              </a:rPr>
              <a:t>Enable voice and camera-based ingredient recognition.</a:t>
            </a:r>
            <a:endParaRPr lang="en-US" sz="1350" dirty="0"/>
          </a:p>
        </p:txBody>
      </p:sp>
      <p:pic>
        <p:nvPicPr>
          <p:cNvPr id="10" name="Image 3" descr="preencoded.png">
            <a:extLst>
              <a:ext uri="{FF2B5EF4-FFF2-40B4-BE49-F238E27FC236}">
                <a16:creationId xmlns:a16="http://schemas.microsoft.com/office/drawing/2014/main" id="{7B9391A1-FDC4-3730-FE4F-9287055A28B4}"/>
              </a:ext>
            </a:extLst>
          </p:cNvPr>
          <p:cNvPicPr>
            <a:picLocks noChangeAspect="1"/>
          </p:cNvPicPr>
          <p:nvPr/>
        </p:nvPicPr>
        <p:blipFill>
          <a:blip r:embed="rId4"/>
          <a:stretch>
            <a:fillRect/>
          </a:stretch>
        </p:blipFill>
        <p:spPr>
          <a:xfrm>
            <a:off x="288984" y="4304411"/>
            <a:ext cx="882134" cy="1058585"/>
          </a:xfrm>
          <a:prstGeom prst="rect">
            <a:avLst/>
          </a:prstGeom>
        </p:spPr>
      </p:pic>
      <p:sp>
        <p:nvSpPr>
          <p:cNvPr id="11" name="Text 5">
            <a:extLst>
              <a:ext uri="{FF2B5EF4-FFF2-40B4-BE49-F238E27FC236}">
                <a16:creationId xmlns:a16="http://schemas.microsoft.com/office/drawing/2014/main" id="{D2C798CE-0938-2B14-9C0C-3443AF8EF545}"/>
              </a:ext>
            </a:extLst>
          </p:cNvPr>
          <p:cNvSpPr/>
          <p:nvPr/>
        </p:nvSpPr>
        <p:spPr>
          <a:xfrm>
            <a:off x="1435675" y="4480743"/>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Feedback</a:t>
            </a:r>
            <a:endParaRPr lang="en-US" sz="1700" dirty="0"/>
          </a:p>
        </p:txBody>
      </p:sp>
      <p:sp>
        <p:nvSpPr>
          <p:cNvPr id="12" name="Text 6">
            <a:extLst>
              <a:ext uri="{FF2B5EF4-FFF2-40B4-BE49-F238E27FC236}">
                <a16:creationId xmlns:a16="http://schemas.microsoft.com/office/drawing/2014/main" id="{0B3EF7C3-AEC5-CA43-11C4-8DC3B76CFB67}"/>
              </a:ext>
            </a:extLst>
          </p:cNvPr>
          <p:cNvSpPr/>
          <p:nvPr/>
        </p:nvSpPr>
        <p:spPr>
          <a:xfrm>
            <a:off x="1435673" y="4748551"/>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Heebo" pitchFamily="34" charset="0"/>
                <a:ea typeface="Heebo" pitchFamily="34" charset="-122"/>
                <a:cs typeface="Heebo" pitchFamily="34" charset="-120"/>
              </a:rPr>
              <a:t>Implement user ratings for recipe quality improvements.</a:t>
            </a:r>
            <a:endParaRPr lang="en-US" sz="1350" dirty="0"/>
          </a:p>
        </p:txBody>
      </p:sp>
      <p:pic>
        <p:nvPicPr>
          <p:cNvPr id="13" name="Image 4" descr="preencoded.png">
            <a:extLst>
              <a:ext uri="{FF2B5EF4-FFF2-40B4-BE49-F238E27FC236}">
                <a16:creationId xmlns:a16="http://schemas.microsoft.com/office/drawing/2014/main" id="{52B1C2D1-4290-791D-585C-A533F50C8E1B}"/>
              </a:ext>
            </a:extLst>
          </p:cNvPr>
          <p:cNvPicPr>
            <a:picLocks noChangeAspect="1"/>
          </p:cNvPicPr>
          <p:nvPr/>
        </p:nvPicPr>
        <p:blipFill>
          <a:blip r:embed="rId5"/>
          <a:stretch>
            <a:fillRect/>
          </a:stretch>
        </p:blipFill>
        <p:spPr>
          <a:xfrm>
            <a:off x="288984" y="5362996"/>
            <a:ext cx="882134" cy="1058585"/>
          </a:xfrm>
          <a:prstGeom prst="rect">
            <a:avLst/>
          </a:prstGeom>
        </p:spPr>
      </p:pic>
      <p:sp>
        <p:nvSpPr>
          <p:cNvPr id="14" name="Text 7">
            <a:extLst>
              <a:ext uri="{FF2B5EF4-FFF2-40B4-BE49-F238E27FC236}">
                <a16:creationId xmlns:a16="http://schemas.microsoft.com/office/drawing/2014/main" id="{2B9F5285-649D-7A13-F4FF-DD0E02DC781F}"/>
              </a:ext>
            </a:extLst>
          </p:cNvPr>
          <p:cNvSpPr/>
          <p:nvPr/>
        </p:nvSpPr>
        <p:spPr>
          <a:xfrm>
            <a:off x="1435675" y="5539327"/>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Enhancements</a:t>
            </a:r>
            <a:endParaRPr lang="en-US" sz="1700" dirty="0"/>
          </a:p>
        </p:txBody>
      </p:sp>
      <p:sp>
        <p:nvSpPr>
          <p:cNvPr id="15" name="Text 8">
            <a:extLst>
              <a:ext uri="{FF2B5EF4-FFF2-40B4-BE49-F238E27FC236}">
                <a16:creationId xmlns:a16="http://schemas.microsoft.com/office/drawing/2014/main" id="{BF27B357-D51A-9F5E-F000-7921B0C4C500}"/>
              </a:ext>
            </a:extLst>
          </p:cNvPr>
          <p:cNvSpPr/>
          <p:nvPr/>
        </p:nvSpPr>
        <p:spPr>
          <a:xfrm>
            <a:off x="1435673" y="5784876"/>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Heebo" pitchFamily="34" charset="0"/>
                <a:ea typeface="Heebo" pitchFamily="34" charset="-122"/>
                <a:cs typeface="Heebo" pitchFamily="34" charset="-120"/>
              </a:rPr>
              <a:t>Add step-by-step cooking instructions and multi-language support.</a:t>
            </a:r>
            <a:endParaRPr lang="en-US" sz="1350" dirty="0"/>
          </a:p>
        </p:txBody>
      </p:sp>
      <p:pic>
        <p:nvPicPr>
          <p:cNvPr id="16" name="Image 0" descr="preencoded.png">
            <a:extLst>
              <a:ext uri="{FF2B5EF4-FFF2-40B4-BE49-F238E27FC236}">
                <a16:creationId xmlns:a16="http://schemas.microsoft.com/office/drawing/2014/main" id="{A852534F-2BC8-CA5E-43FF-D03834BBB885}"/>
              </a:ext>
            </a:extLst>
          </p:cNvPr>
          <p:cNvPicPr>
            <a:picLocks noChangeAspect="1"/>
          </p:cNvPicPr>
          <p:nvPr/>
        </p:nvPicPr>
        <p:blipFill>
          <a:blip r:embed="rId6"/>
          <a:stretch>
            <a:fillRect/>
          </a:stretch>
        </p:blipFill>
        <p:spPr>
          <a:xfrm>
            <a:off x="0" y="-1"/>
            <a:ext cx="12192000" cy="1412885"/>
          </a:xfrm>
          <a:prstGeom prst="rect">
            <a:avLst/>
          </a:prstGeom>
        </p:spPr>
      </p:pic>
    </p:spTree>
    <p:extLst>
      <p:ext uri="{BB962C8B-B14F-4D97-AF65-F5344CB8AC3E}">
        <p14:creationId xmlns:p14="http://schemas.microsoft.com/office/powerpoint/2010/main" val="37684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576148" y="106681"/>
            <a:ext cx="6498029" cy="1952951"/>
          </a:xfrm>
          <a:prstGeom prst="rect">
            <a:avLst/>
          </a:prstGeom>
        </p:spPr>
        <p:txBody>
          <a:bodyPr spcFirstLastPara="1" vert="horz" wrap="square" lIns="121900" tIns="121900" rIns="121900" bIns="121900" rtlCol="0" anchor="t" anchorCtr="0">
            <a:noAutofit/>
          </a:bodyPr>
          <a:lstStyle/>
          <a:p>
            <a:pPr algn="l">
              <a:lnSpc>
                <a:spcPts val="7400"/>
              </a:lnSpc>
            </a:pPr>
            <a:r>
              <a:rPr lang="en-US" sz="3733" b="1" dirty="0" err="1">
                <a:solidFill>
                  <a:srgbClr val="152D47"/>
                </a:solidFill>
                <a:latin typeface="Crimson Pro Semi Bold" pitchFamily="34" charset="0"/>
                <a:ea typeface="Crimson Pro Semi Bold" pitchFamily="34" charset="-122"/>
                <a:cs typeface="Crimson Pro Semi Bold" pitchFamily="34" charset="-120"/>
              </a:rPr>
              <a:t>SmartWaste</a:t>
            </a:r>
            <a:r>
              <a:rPr lang="en-US" sz="3733" b="1" dirty="0">
                <a:solidFill>
                  <a:srgbClr val="152D47"/>
                </a:solidFill>
                <a:latin typeface="Crimson Pro Semi Bold" pitchFamily="34" charset="0"/>
                <a:ea typeface="Crimson Pro Semi Bold" pitchFamily="34" charset="-122"/>
                <a:cs typeface="Crimson Pro Semi Bold" pitchFamily="34" charset="-120"/>
              </a:rPr>
              <a:t>: Minimizing Food Waste with Recipes</a:t>
            </a:r>
            <a:endParaRPr lang="en-US" sz="3733" b="1" dirty="0"/>
          </a:p>
        </p:txBody>
      </p:sp>
      <p:sp>
        <p:nvSpPr>
          <p:cNvPr id="3" name="TextBox 2">
            <a:extLst>
              <a:ext uri="{FF2B5EF4-FFF2-40B4-BE49-F238E27FC236}">
                <a16:creationId xmlns:a16="http://schemas.microsoft.com/office/drawing/2014/main" id="{C53EDC19-CFA3-780B-E762-17E9C75B2668}"/>
              </a:ext>
            </a:extLst>
          </p:cNvPr>
          <p:cNvSpPr txBox="1"/>
          <p:nvPr/>
        </p:nvSpPr>
        <p:spPr>
          <a:xfrm>
            <a:off x="5644323" y="2192742"/>
            <a:ext cx="5625711" cy="1981312"/>
          </a:xfrm>
          <a:prstGeom prst="rect">
            <a:avLst/>
          </a:prstGeom>
          <a:noFill/>
        </p:spPr>
        <p:txBody>
          <a:bodyPr wrap="square">
            <a:spAutoFit/>
          </a:bodyPr>
          <a:lstStyle/>
          <a:p>
            <a:pPr>
              <a:lnSpc>
                <a:spcPts val="3800"/>
              </a:lnSpc>
            </a:pPr>
            <a:r>
              <a:rPr lang="en-US" sz="1600" dirty="0" err="1">
                <a:solidFill>
                  <a:srgbClr val="4C4C4D"/>
                </a:solidFill>
                <a:latin typeface="Heebo" pitchFamily="34" charset="0"/>
                <a:ea typeface="Heebo" pitchFamily="34" charset="-122"/>
                <a:cs typeface="Heebo" pitchFamily="34" charset="-120"/>
              </a:rPr>
              <a:t>SmartWaste</a:t>
            </a:r>
            <a:r>
              <a:rPr lang="en-US" sz="1600" dirty="0">
                <a:solidFill>
                  <a:srgbClr val="4C4C4D"/>
                </a:solidFill>
                <a:latin typeface="Heebo" pitchFamily="34" charset="0"/>
                <a:ea typeface="Heebo" pitchFamily="34" charset="-122"/>
                <a:cs typeface="Heebo" pitchFamily="34" charset="-120"/>
              </a:rPr>
              <a:t> is a mobile app designed to reduce food waste by suggesting recipes based on your available ingredients. It combines machine learning and modern backend technology for smarter cooking decisions.</a:t>
            </a:r>
            <a:endParaRPr lang="en-US" sz="1600" dirty="0"/>
          </a:p>
        </p:txBody>
      </p:sp>
      <p:pic>
        <p:nvPicPr>
          <p:cNvPr id="4" name="Picture 3">
            <a:extLst>
              <a:ext uri="{FF2B5EF4-FFF2-40B4-BE49-F238E27FC236}">
                <a16:creationId xmlns:a16="http://schemas.microsoft.com/office/drawing/2014/main" id="{F332445C-B7FF-EEBE-64EC-9142C908D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95222"/>
            <a:ext cx="5644322" cy="56675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193301" y="3474526"/>
            <a:ext cx="3665113" cy="2633927"/>
          </a:xfrm>
          <a:prstGeom prst="roundRect">
            <a:avLst>
              <a:gd name="adj" fmla="val 16667"/>
            </a:avLst>
          </a:prstGeom>
          <a:solidFill>
            <a:schemeClr val="tx1">
              <a:lumMod val="95000"/>
              <a:lumOff val="5000"/>
              <a:alpha val="12549"/>
            </a:schemeClr>
          </a:solidFill>
          <a:ln>
            <a:noFill/>
          </a:ln>
        </p:spPr>
        <p:txBody>
          <a:bodyPr spcFirstLastPara="1" wrap="square" lIns="121900" tIns="121900" rIns="121900" bIns="121900" anchor="ctr" anchorCtr="0">
            <a:noAutofit/>
          </a:bodyPr>
          <a:lstStyle/>
          <a:p>
            <a:endParaRPr lang="en-US" sz="2400" dirty="0"/>
          </a:p>
        </p:txBody>
      </p:sp>
      <p:sp>
        <p:nvSpPr>
          <p:cNvPr id="333" name="Google Shape;333;p17"/>
          <p:cNvSpPr/>
          <p:nvPr/>
        </p:nvSpPr>
        <p:spPr>
          <a:xfrm>
            <a:off x="4263442" y="3474526"/>
            <a:ext cx="3665113" cy="2633927"/>
          </a:xfrm>
          <a:prstGeom prst="roundRect">
            <a:avLst>
              <a:gd name="adj" fmla="val 16667"/>
            </a:avLst>
          </a:prstGeom>
          <a:solidFill>
            <a:schemeClr val="bg1">
              <a:lumMod val="50000"/>
              <a:alpha val="25099"/>
            </a:schemeClr>
          </a:solidFill>
          <a:ln>
            <a:noFill/>
          </a:ln>
        </p:spPr>
        <p:txBody>
          <a:bodyPr spcFirstLastPara="1" wrap="square" lIns="121900" tIns="121900" rIns="121900" bIns="121900" anchor="ctr" anchorCtr="0">
            <a:noAutofit/>
          </a:bodyPr>
          <a:lstStyle/>
          <a:p>
            <a:endParaRPr sz="2400" dirty="0">
              <a:highlight>
                <a:srgbClr val="C0C0C0"/>
              </a:highlight>
            </a:endParaRPr>
          </a:p>
        </p:txBody>
      </p:sp>
      <p:pic>
        <p:nvPicPr>
          <p:cNvPr id="5" name="Image 0" descr="preencoded.png">
            <a:extLst>
              <a:ext uri="{FF2B5EF4-FFF2-40B4-BE49-F238E27FC236}">
                <a16:creationId xmlns:a16="http://schemas.microsoft.com/office/drawing/2014/main" id="{88C60755-8AFB-73E7-4331-128AC4FF03AA}"/>
              </a:ext>
            </a:extLst>
          </p:cNvPr>
          <p:cNvPicPr>
            <a:picLocks noChangeAspect="1"/>
          </p:cNvPicPr>
          <p:nvPr/>
        </p:nvPicPr>
        <p:blipFill>
          <a:blip r:embed="rId3"/>
          <a:stretch>
            <a:fillRect/>
          </a:stretch>
        </p:blipFill>
        <p:spPr>
          <a:xfrm>
            <a:off x="1" y="-13997"/>
            <a:ext cx="12191999" cy="2224204"/>
          </a:xfrm>
          <a:prstGeom prst="rect">
            <a:avLst/>
          </a:prstGeom>
        </p:spPr>
      </p:pic>
      <p:sp>
        <p:nvSpPr>
          <p:cNvPr id="7" name="TextBox 6">
            <a:extLst>
              <a:ext uri="{FF2B5EF4-FFF2-40B4-BE49-F238E27FC236}">
                <a16:creationId xmlns:a16="http://schemas.microsoft.com/office/drawing/2014/main" id="{74C92461-3A5C-F0B2-2F0B-4621ECCD4F07}"/>
              </a:ext>
            </a:extLst>
          </p:cNvPr>
          <p:cNvSpPr txBox="1"/>
          <p:nvPr/>
        </p:nvSpPr>
        <p:spPr>
          <a:xfrm>
            <a:off x="1957005" y="2220354"/>
            <a:ext cx="8603284" cy="886461"/>
          </a:xfrm>
          <a:prstGeom prst="rect">
            <a:avLst/>
          </a:prstGeom>
          <a:noFill/>
        </p:spPr>
        <p:txBody>
          <a:bodyPr wrap="square">
            <a:spAutoFit/>
          </a:bodyPr>
          <a:lstStyle/>
          <a:p>
            <a:pPr>
              <a:lnSpc>
                <a:spcPts val="7400"/>
              </a:lnSpc>
            </a:pPr>
            <a:r>
              <a:rPr lang="en-US" sz="2400" b="1" dirty="0">
                <a:solidFill>
                  <a:srgbClr val="152D47"/>
                </a:solidFill>
                <a:latin typeface="Californian FB" panose="0207040306080B030204" pitchFamily="18" charset="0"/>
                <a:ea typeface="Crimson Pro Semi Bold" pitchFamily="34" charset="-122"/>
                <a:cs typeface="Crimson Pro Semi Bold" pitchFamily="34" charset="-120"/>
              </a:rPr>
              <a:t>The Problem We're Solving: Wasted Food, Wasted Resources</a:t>
            </a:r>
            <a:endParaRPr lang="en-US" sz="2400" b="1" dirty="0">
              <a:latin typeface="Californian FB" panose="0207040306080B030204" pitchFamily="18" charset="0"/>
            </a:endParaRPr>
          </a:p>
        </p:txBody>
      </p:sp>
      <p:sp>
        <p:nvSpPr>
          <p:cNvPr id="8" name="Google Shape;332;p17">
            <a:extLst>
              <a:ext uri="{FF2B5EF4-FFF2-40B4-BE49-F238E27FC236}">
                <a16:creationId xmlns:a16="http://schemas.microsoft.com/office/drawing/2014/main" id="{A40758E9-B563-2624-AF6E-5277965D48E9}"/>
              </a:ext>
            </a:extLst>
          </p:cNvPr>
          <p:cNvSpPr/>
          <p:nvPr/>
        </p:nvSpPr>
        <p:spPr>
          <a:xfrm>
            <a:off x="8333588" y="3474526"/>
            <a:ext cx="3665113" cy="2633927"/>
          </a:xfrm>
          <a:prstGeom prst="roundRect">
            <a:avLst>
              <a:gd name="adj" fmla="val 16667"/>
            </a:avLst>
          </a:prstGeom>
          <a:solidFill>
            <a:schemeClr val="tx2">
              <a:lumMod val="10000"/>
              <a:alpha val="12549"/>
            </a:schemeClr>
          </a:solidFill>
          <a:ln>
            <a:noFill/>
          </a:ln>
        </p:spPr>
        <p:txBody>
          <a:bodyPr spcFirstLastPara="1" wrap="square" lIns="121900" tIns="121900" rIns="121900" bIns="121900" anchor="ctr" anchorCtr="0">
            <a:noAutofit/>
          </a:bodyPr>
          <a:lstStyle/>
          <a:p>
            <a:endParaRPr lang="en-US" sz="2400" dirty="0"/>
          </a:p>
        </p:txBody>
      </p:sp>
      <p:sp>
        <p:nvSpPr>
          <p:cNvPr id="9" name="Text 3">
            <a:extLst>
              <a:ext uri="{FF2B5EF4-FFF2-40B4-BE49-F238E27FC236}">
                <a16:creationId xmlns:a16="http://schemas.microsoft.com/office/drawing/2014/main" id="{CF5EC9F4-4A6F-7B57-E667-D7A2B2473FEB}"/>
              </a:ext>
            </a:extLst>
          </p:cNvPr>
          <p:cNvSpPr/>
          <p:nvPr/>
        </p:nvSpPr>
        <p:spPr>
          <a:xfrm>
            <a:off x="302873" y="4317659"/>
            <a:ext cx="3225331" cy="1608688"/>
          </a:xfrm>
          <a:prstGeom prst="rect">
            <a:avLst/>
          </a:prstGeom>
          <a:noFill/>
          <a:ln/>
        </p:spPr>
        <p:txBody>
          <a:bodyPr wrap="square" lIns="0" tIns="0" rIns="0" bIns="0" rtlCol="0" anchor="t"/>
          <a:lstStyle/>
          <a:p>
            <a:pPr>
              <a:lnSpc>
                <a:spcPts val="3800"/>
              </a:lnSpc>
            </a:pPr>
            <a:r>
              <a:rPr lang="en-US" dirty="0">
                <a:solidFill>
                  <a:srgbClr val="4C4C4D"/>
                </a:solidFill>
                <a:latin typeface="Heebo" pitchFamily="34" charset="0"/>
                <a:ea typeface="Heebo" pitchFamily="34" charset="-122"/>
                <a:cs typeface="Heebo" pitchFamily="34" charset="-120"/>
              </a:rPr>
              <a:t>Require searching by dish name, ignoring what’s available in the kitchen.</a:t>
            </a:r>
            <a:endParaRPr lang="en-US" dirty="0"/>
          </a:p>
        </p:txBody>
      </p:sp>
      <p:sp>
        <p:nvSpPr>
          <p:cNvPr id="11" name="TextBox 10">
            <a:extLst>
              <a:ext uri="{FF2B5EF4-FFF2-40B4-BE49-F238E27FC236}">
                <a16:creationId xmlns:a16="http://schemas.microsoft.com/office/drawing/2014/main" id="{50645089-40BF-C22A-3EC3-2104B1DA252F}"/>
              </a:ext>
            </a:extLst>
          </p:cNvPr>
          <p:cNvSpPr txBox="1"/>
          <p:nvPr/>
        </p:nvSpPr>
        <p:spPr>
          <a:xfrm>
            <a:off x="4263442" y="4244112"/>
            <a:ext cx="3546772" cy="1504323"/>
          </a:xfrm>
          <a:prstGeom prst="rect">
            <a:avLst/>
          </a:prstGeom>
          <a:noFill/>
        </p:spPr>
        <p:txBody>
          <a:bodyPr wrap="square">
            <a:spAutoFit/>
          </a:bodyPr>
          <a:lstStyle/>
          <a:p>
            <a:pPr>
              <a:lnSpc>
                <a:spcPts val="3800"/>
              </a:lnSpc>
            </a:pPr>
            <a:r>
              <a:rPr lang="en-US" sz="1867" dirty="0">
                <a:solidFill>
                  <a:srgbClr val="4C4C4D"/>
                </a:solidFill>
                <a:latin typeface="Heebo" pitchFamily="34" charset="0"/>
                <a:ea typeface="Heebo" pitchFamily="34" charset="-122"/>
                <a:cs typeface="Heebo" pitchFamily="34" charset="-120"/>
              </a:rPr>
              <a:t>Suggests recipes based on actual ingredients to prevent spoilage.</a:t>
            </a:r>
            <a:endParaRPr lang="en-US" sz="1867" dirty="0"/>
          </a:p>
        </p:txBody>
      </p:sp>
      <p:sp>
        <p:nvSpPr>
          <p:cNvPr id="13" name="TextBox 12">
            <a:extLst>
              <a:ext uri="{FF2B5EF4-FFF2-40B4-BE49-F238E27FC236}">
                <a16:creationId xmlns:a16="http://schemas.microsoft.com/office/drawing/2014/main" id="{4A064ABC-DC82-104F-6664-E9169FF7749F}"/>
              </a:ext>
            </a:extLst>
          </p:cNvPr>
          <p:cNvSpPr txBox="1"/>
          <p:nvPr/>
        </p:nvSpPr>
        <p:spPr>
          <a:xfrm>
            <a:off x="8333583" y="4244111"/>
            <a:ext cx="3735519" cy="1017010"/>
          </a:xfrm>
          <a:prstGeom prst="rect">
            <a:avLst/>
          </a:prstGeom>
          <a:noFill/>
        </p:spPr>
        <p:txBody>
          <a:bodyPr wrap="square">
            <a:spAutoFit/>
          </a:bodyPr>
          <a:lstStyle/>
          <a:p>
            <a:pPr>
              <a:lnSpc>
                <a:spcPts val="3800"/>
              </a:lnSpc>
            </a:pPr>
            <a:r>
              <a:rPr lang="en-US" sz="1867" dirty="0">
                <a:solidFill>
                  <a:srgbClr val="4C4C4D"/>
                </a:solidFill>
                <a:latin typeface="Heebo" pitchFamily="34" charset="0"/>
                <a:ea typeface="Heebo" pitchFamily="34" charset="-122"/>
                <a:cs typeface="Heebo" pitchFamily="34" charset="-120"/>
              </a:rPr>
              <a:t>Helps users reduce wasted food and save resources effectively.</a:t>
            </a:r>
            <a:endParaRPr lang="en-US" sz="1867" dirty="0"/>
          </a:p>
        </p:txBody>
      </p:sp>
      <p:sp>
        <p:nvSpPr>
          <p:cNvPr id="15" name="TextBox 14">
            <a:extLst>
              <a:ext uri="{FF2B5EF4-FFF2-40B4-BE49-F238E27FC236}">
                <a16:creationId xmlns:a16="http://schemas.microsoft.com/office/drawing/2014/main" id="{459A092A-08AD-2CC0-BA29-2CB415EFED47}"/>
              </a:ext>
            </a:extLst>
          </p:cNvPr>
          <p:cNvSpPr txBox="1"/>
          <p:nvPr/>
        </p:nvSpPr>
        <p:spPr>
          <a:xfrm>
            <a:off x="646700" y="3474526"/>
            <a:ext cx="3102139" cy="509563"/>
          </a:xfrm>
          <a:prstGeom prst="rect">
            <a:avLst/>
          </a:prstGeom>
          <a:noFill/>
        </p:spPr>
        <p:txBody>
          <a:bodyPr wrap="square">
            <a:spAutoFit/>
          </a:bodyPr>
          <a:lstStyle/>
          <a:p>
            <a:pPr>
              <a:lnSpc>
                <a:spcPts val="3667"/>
              </a:lnSpc>
            </a:pPr>
            <a:r>
              <a:rPr lang="en-US" sz="1867" b="1" dirty="0">
                <a:solidFill>
                  <a:srgbClr val="4C4C4D"/>
                </a:solidFill>
                <a:latin typeface="Crimson Pro Semi Bold" pitchFamily="34" charset="0"/>
                <a:ea typeface="Crimson Pro Semi Bold" pitchFamily="34" charset="-122"/>
                <a:cs typeface="Crimson Pro Semi Bold" pitchFamily="34" charset="-120"/>
              </a:rPr>
              <a:t>Common Recipe Apps</a:t>
            </a:r>
            <a:endParaRPr lang="en-US" sz="1867" b="1" dirty="0"/>
          </a:p>
        </p:txBody>
      </p:sp>
      <p:sp>
        <p:nvSpPr>
          <p:cNvPr id="20" name="TextBox 19">
            <a:extLst>
              <a:ext uri="{FF2B5EF4-FFF2-40B4-BE49-F238E27FC236}">
                <a16:creationId xmlns:a16="http://schemas.microsoft.com/office/drawing/2014/main" id="{050B22B5-B973-9893-B5D7-B8969C2D8F80}"/>
              </a:ext>
            </a:extLst>
          </p:cNvPr>
          <p:cNvSpPr txBox="1"/>
          <p:nvPr/>
        </p:nvSpPr>
        <p:spPr>
          <a:xfrm>
            <a:off x="4263442" y="3474526"/>
            <a:ext cx="3546772" cy="509563"/>
          </a:xfrm>
          <a:prstGeom prst="rect">
            <a:avLst/>
          </a:prstGeom>
          <a:noFill/>
        </p:spPr>
        <p:txBody>
          <a:bodyPr wrap="square">
            <a:spAutoFit/>
          </a:bodyPr>
          <a:lstStyle/>
          <a:p>
            <a:pPr algn="ctr">
              <a:lnSpc>
                <a:spcPts val="3667"/>
              </a:lnSpc>
            </a:pPr>
            <a:r>
              <a:rPr lang="en-US" sz="1867" b="1" dirty="0" err="1">
                <a:solidFill>
                  <a:srgbClr val="4C4C4D"/>
                </a:solidFill>
                <a:latin typeface="Crimson Pro Semi Bold" pitchFamily="34" charset="0"/>
                <a:ea typeface="Crimson Pro Semi Bold" pitchFamily="34" charset="-122"/>
                <a:cs typeface="Crimson Pro Semi Bold" pitchFamily="34" charset="-120"/>
              </a:rPr>
              <a:t>SmartWaste</a:t>
            </a:r>
            <a:r>
              <a:rPr lang="en-US" sz="1867" b="1" dirty="0">
                <a:solidFill>
                  <a:srgbClr val="4C4C4D"/>
                </a:solidFill>
                <a:latin typeface="Crimson Pro Semi Bold" pitchFamily="34" charset="0"/>
                <a:ea typeface="Crimson Pro Semi Bold" pitchFamily="34" charset="-122"/>
                <a:cs typeface="Crimson Pro Semi Bold" pitchFamily="34" charset="-120"/>
              </a:rPr>
              <a:t> Advantage</a:t>
            </a:r>
            <a:endParaRPr lang="en-US" sz="1867" b="1" dirty="0"/>
          </a:p>
        </p:txBody>
      </p:sp>
      <p:sp>
        <p:nvSpPr>
          <p:cNvPr id="22" name="TextBox 21">
            <a:extLst>
              <a:ext uri="{FF2B5EF4-FFF2-40B4-BE49-F238E27FC236}">
                <a16:creationId xmlns:a16="http://schemas.microsoft.com/office/drawing/2014/main" id="{A9684D62-4ECB-721A-7575-100FA7FB7F1A}"/>
              </a:ext>
            </a:extLst>
          </p:cNvPr>
          <p:cNvSpPr txBox="1"/>
          <p:nvPr/>
        </p:nvSpPr>
        <p:spPr>
          <a:xfrm>
            <a:off x="9751240" y="3474526"/>
            <a:ext cx="1395731" cy="509563"/>
          </a:xfrm>
          <a:prstGeom prst="rect">
            <a:avLst/>
          </a:prstGeom>
          <a:noFill/>
        </p:spPr>
        <p:txBody>
          <a:bodyPr wrap="square">
            <a:spAutoFit/>
          </a:bodyPr>
          <a:lstStyle/>
          <a:p>
            <a:pPr>
              <a:lnSpc>
                <a:spcPts val="3667"/>
              </a:lnSpc>
            </a:pPr>
            <a:r>
              <a:rPr lang="en-US" sz="1867" dirty="0">
                <a:solidFill>
                  <a:srgbClr val="4C4C4D"/>
                </a:solidFill>
                <a:latin typeface="Crimson Pro Semi Bold" pitchFamily="34" charset="0"/>
                <a:ea typeface="Crimson Pro Semi Bold" pitchFamily="34" charset="-122"/>
                <a:cs typeface="Crimson Pro Semi Bold" pitchFamily="34" charset="-120"/>
              </a:rPr>
              <a:t>Impact</a:t>
            </a:r>
            <a:endParaRPr lang="en-US" sz="186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423" name="Google Shape;423;p18"/>
          <p:cNvSpPr txBox="1"/>
          <p:nvPr/>
        </p:nvSpPr>
        <p:spPr>
          <a:xfrm>
            <a:off x="5496373" y="1854300"/>
            <a:ext cx="2376400" cy="442400"/>
          </a:xfrm>
          <a:prstGeom prst="rect">
            <a:avLst/>
          </a:prstGeom>
          <a:noFill/>
          <a:ln>
            <a:noFill/>
          </a:ln>
        </p:spPr>
        <p:txBody>
          <a:bodyPr spcFirstLastPara="1" wrap="square" lIns="121900" tIns="121900" rIns="121900" bIns="121900" anchor="ctr" anchorCtr="0">
            <a:noAutofit/>
          </a:bodyPr>
          <a:lstStyle/>
          <a:p>
            <a:pPr algn="ctr"/>
            <a:r>
              <a:rPr lang="en-US" altLang="en-GB" sz="2400" b="1" dirty="0">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Definition</a:t>
            </a:r>
          </a:p>
        </p:txBody>
      </p:sp>
      <p:pic>
        <p:nvPicPr>
          <p:cNvPr id="2" name="Image 0" descr="preencoded.png">
            <a:extLst>
              <a:ext uri="{FF2B5EF4-FFF2-40B4-BE49-F238E27FC236}">
                <a16:creationId xmlns:a16="http://schemas.microsoft.com/office/drawing/2014/main" id="{B96B1500-4095-3FCE-A8CF-FC4BD8C5EBAC}"/>
              </a:ext>
            </a:extLst>
          </p:cNvPr>
          <p:cNvPicPr>
            <a:picLocks noChangeAspect="1"/>
          </p:cNvPicPr>
          <p:nvPr/>
        </p:nvPicPr>
        <p:blipFill>
          <a:blip r:embed="rId3"/>
          <a:stretch>
            <a:fillRect/>
          </a:stretch>
        </p:blipFill>
        <p:spPr>
          <a:xfrm>
            <a:off x="1" y="-27501"/>
            <a:ext cx="12191999" cy="1989220"/>
          </a:xfrm>
          <a:prstGeom prst="rect">
            <a:avLst/>
          </a:prstGeom>
        </p:spPr>
      </p:pic>
      <p:sp>
        <p:nvSpPr>
          <p:cNvPr id="26" name="TextBox 25">
            <a:extLst>
              <a:ext uri="{FF2B5EF4-FFF2-40B4-BE49-F238E27FC236}">
                <a16:creationId xmlns:a16="http://schemas.microsoft.com/office/drawing/2014/main" id="{98D2F878-9F28-7FA0-B06B-08542B61D37C}"/>
              </a:ext>
            </a:extLst>
          </p:cNvPr>
          <p:cNvSpPr txBox="1"/>
          <p:nvPr/>
        </p:nvSpPr>
        <p:spPr>
          <a:xfrm>
            <a:off x="325427" y="2956777"/>
            <a:ext cx="10032788" cy="892488"/>
          </a:xfrm>
          <a:prstGeom prst="rect">
            <a:avLst/>
          </a:prstGeom>
          <a:noFill/>
        </p:spPr>
        <p:txBody>
          <a:bodyPr wrap="square">
            <a:spAutoFit/>
          </a:bodyPr>
          <a:lstStyle/>
          <a:p>
            <a:pPr>
              <a:lnSpc>
                <a:spcPts val="7400"/>
              </a:lnSpc>
            </a:pPr>
            <a:r>
              <a:rPr lang="en-US" sz="3200" dirty="0" err="1">
                <a:solidFill>
                  <a:srgbClr val="152D47"/>
                </a:solidFill>
                <a:latin typeface="Century Schoolbook" panose="02040604050505020304" pitchFamily="18" charset="0"/>
                <a:ea typeface="Crimson Pro Semi Bold" pitchFamily="34" charset="-122"/>
                <a:cs typeface="Crimson Pro Semi Bold" pitchFamily="34" charset="-120"/>
              </a:rPr>
              <a:t>SmartWaste</a:t>
            </a:r>
            <a:r>
              <a:rPr lang="en-US" sz="3200" dirty="0">
                <a:solidFill>
                  <a:srgbClr val="152D47"/>
                </a:solidFill>
                <a:latin typeface="Century Schoolbook" panose="02040604050505020304" pitchFamily="18" charset="0"/>
                <a:ea typeface="Crimson Pro Semi Bold" pitchFamily="34" charset="-122"/>
                <a:cs typeface="Crimson Pro Semi Bold" pitchFamily="34" charset="-120"/>
              </a:rPr>
              <a:t> Architecture Overview</a:t>
            </a:r>
            <a:endParaRPr lang="en-US" sz="3200" dirty="0">
              <a:latin typeface="Century Schoolbook" panose="02040604050505020304" pitchFamily="18" charset="0"/>
            </a:endParaRPr>
          </a:p>
        </p:txBody>
      </p:sp>
      <p:sp>
        <p:nvSpPr>
          <p:cNvPr id="28" name="TextBox 27">
            <a:extLst>
              <a:ext uri="{FF2B5EF4-FFF2-40B4-BE49-F238E27FC236}">
                <a16:creationId xmlns:a16="http://schemas.microsoft.com/office/drawing/2014/main" id="{A3DAAC91-971F-7878-C106-8CDDC338F1CD}"/>
              </a:ext>
            </a:extLst>
          </p:cNvPr>
          <p:cNvSpPr txBox="1"/>
          <p:nvPr/>
        </p:nvSpPr>
        <p:spPr>
          <a:xfrm>
            <a:off x="325428" y="4551722"/>
            <a:ext cx="3304673" cy="1006686"/>
          </a:xfrm>
          <a:prstGeom prst="rect">
            <a:avLst/>
          </a:prstGeom>
          <a:noFill/>
        </p:spPr>
        <p:txBody>
          <a:bodyPr wrap="square">
            <a:spAutoFit/>
          </a:bodyPr>
          <a:lstStyle/>
          <a:p>
            <a:pPr>
              <a:lnSpc>
                <a:spcPts val="3800"/>
              </a:lnSpc>
            </a:pPr>
            <a:r>
              <a:rPr lang="en-US" sz="1600" dirty="0">
                <a:solidFill>
                  <a:schemeClr val="bg2">
                    <a:lumMod val="25000"/>
                  </a:schemeClr>
                </a:solidFill>
                <a:latin typeface="Adobe Song Std L" panose="02020300000000000000" pitchFamily="18" charset="-128"/>
                <a:ea typeface="Adobe Song Std L" panose="02020300000000000000" pitchFamily="18" charset="-128"/>
                <a:cs typeface="Heebo" pitchFamily="34" charset="-120"/>
              </a:rPr>
              <a:t>Registration, login, and ingredient input on mobile app.</a:t>
            </a:r>
            <a:endParaRPr lang="en-US" sz="1600" dirty="0">
              <a:solidFill>
                <a:schemeClr val="bg2">
                  <a:lumMod val="25000"/>
                </a:schemeClr>
              </a:solidFill>
              <a:latin typeface="Adobe Song Std L" panose="02020300000000000000" pitchFamily="18" charset="-128"/>
              <a:ea typeface="Adobe Song Std L" panose="02020300000000000000" pitchFamily="18" charset="-128"/>
            </a:endParaRPr>
          </a:p>
        </p:txBody>
      </p:sp>
      <p:sp>
        <p:nvSpPr>
          <p:cNvPr id="30" name="TextBox 29">
            <a:extLst>
              <a:ext uri="{FF2B5EF4-FFF2-40B4-BE49-F238E27FC236}">
                <a16:creationId xmlns:a16="http://schemas.microsoft.com/office/drawing/2014/main" id="{AA8E3B25-BCFB-FF41-8533-33D2CBFDB162}"/>
              </a:ext>
            </a:extLst>
          </p:cNvPr>
          <p:cNvSpPr txBox="1"/>
          <p:nvPr/>
        </p:nvSpPr>
        <p:spPr>
          <a:xfrm>
            <a:off x="3847544" y="4551722"/>
            <a:ext cx="3506345" cy="1493999"/>
          </a:xfrm>
          <a:prstGeom prst="rect">
            <a:avLst/>
          </a:prstGeom>
          <a:noFill/>
        </p:spPr>
        <p:txBody>
          <a:bodyPr wrap="square">
            <a:spAutoFit/>
          </a:bodyPr>
          <a:lstStyle/>
          <a:p>
            <a:pPr>
              <a:lnSpc>
                <a:spcPts val="3800"/>
              </a:lnSpc>
            </a:pPr>
            <a:r>
              <a:rPr lang="en-US" sz="1600" dirty="0" err="1">
                <a:solidFill>
                  <a:schemeClr val="bg2">
                    <a:lumMod val="25000"/>
                  </a:schemeClr>
                </a:solidFill>
                <a:latin typeface="Adobe Song Std L" panose="02020300000000000000" pitchFamily="18" charset="-128"/>
                <a:ea typeface="Adobe Song Std L" panose="02020300000000000000" pitchFamily="18" charset="-128"/>
                <a:cs typeface="Heebo" pitchFamily="2" charset="-79"/>
              </a:rPr>
              <a:t>FastAPI</a:t>
            </a:r>
            <a:r>
              <a:rPr lang="en-US" sz="1600" dirty="0">
                <a:solidFill>
                  <a:schemeClr val="bg2">
                    <a:lumMod val="25000"/>
                  </a:schemeClr>
                </a:solidFill>
                <a:latin typeface="Adobe Song Std L" panose="02020300000000000000" pitchFamily="18" charset="-128"/>
                <a:ea typeface="Adobe Song Std L" panose="02020300000000000000" pitchFamily="18" charset="-128"/>
                <a:cs typeface="Heebo" pitchFamily="2" charset="-79"/>
              </a:rPr>
              <a:t> server communicates with the machine learning (ML) model to provide recipe recommendations.</a:t>
            </a:r>
          </a:p>
        </p:txBody>
      </p:sp>
      <p:sp>
        <p:nvSpPr>
          <p:cNvPr id="32" name="TextBox 31">
            <a:extLst>
              <a:ext uri="{FF2B5EF4-FFF2-40B4-BE49-F238E27FC236}">
                <a16:creationId xmlns:a16="http://schemas.microsoft.com/office/drawing/2014/main" id="{05E13200-D1EB-C038-EC5A-1F555FB96858}"/>
              </a:ext>
            </a:extLst>
          </p:cNvPr>
          <p:cNvSpPr txBox="1"/>
          <p:nvPr/>
        </p:nvSpPr>
        <p:spPr>
          <a:xfrm>
            <a:off x="7872773" y="4561302"/>
            <a:ext cx="3433011" cy="1486433"/>
          </a:xfrm>
          <a:prstGeom prst="rect">
            <a:avLst/>
          </a:prstGeom>
          <a:noFill/>
        </p:spPr>
        <p:txBody>
          <a:bodyPr wrap="square">
            <a:spAutoFit/>
          </a:bodyPr>
          <a:lstStyle/>
          <a:p>
            <a:pPr>
              <a:lnSpc>
                <a:spcPts val="3800"/>
              </a:lnSpc>
            </a:pPr>
            <a:r>
              <a:rPr lang="en-US" sz="1600" dirty="0">
                <a:solidFill>
                  <a:schemeClr val="bg2">
                    <a:lumMod val="25000"/>
                  </a:schemeClr>
                </a:solidFill>
                <a:latin typeface="Adobe Song Std L" panose="02020300000000000000" pitchFamily="18" charset="-128"/>
                <a:ea typeface="Adobe Song Std L" panose="02020300000000000000" pitchFamily="18" charset="-128"/>
                <a:cs typeface="Heebo" pitchFamily="2" charset="-79"/>
              </a:rPr>
              <a:t>The K-Nearest Neighbors (KNN) algorithm is used to find recipes based on the similarity of input ingredients.</a:t>
            </a:r>
          </a:p>
        </p:txBody>
      </p:sp>
      <p:sp>
        <p:nvSpPr>
          <p:cNvPr id="33" name="Shape 1">
            <a:extLst>
              <a:ext uri="{FF2B5EF4-FFF2-40B4-BE49-F238E27FC236}">
                <a16:creationId xmlns:a16="http://schemas.microsoft.com/office/drawing/2014/main" id="{70980ECF-19D9-3F58-2774-37F9CC6AE40C}"/>
              </a:ext>
            </a:extLst>
          </p:cNvPr>
          <p:cNvSpPr/>
          <p:nvPr/>
        </p:nvSpPr>
        <p:spPr>
          <a:xfrm>
            <a:off x="14741" y="4204506"/>
            <a:ext cx="408040" cy="402701"/>
          </a:xfrm>
          <a:prstGeom prst="roundRect">
            <a:avLst>
              <a:gd name="adj" fmla="val 6667"/>
            </a:avLst>
          </a:prstGeom>
          <a:solidFill>
            <a:srgbClr val="F2EEEE"/>
          </a:solidFill>
          <a:ln/>
        </p:spPr>
        <p:txBody>
          <a:bodyPr/>
          <a:lstStyle/>
          <a:p>
            <a:endParaRPr lang="en-US" sz="2400"/>
          </a:p>
        </p:txBody>
      </p:sp>
      <p:sp>
        <p:nvSpPr>
          <p:cNvPr id="34" name="Text 2">
            <a:extLst>
              <a:ext uri="{FF2B5EF4-FFF2-40B4-BE49-F238E27FC236}">
                <a16:creationId xmlns:a16="http://schemas.microsoft.com/office/drawing/2014/main" id="{948F0C3C-4DB0-0F53-3CD1-444A76A08BB7}"/>
              </a:ext>
            </a:extLst>
          </p:cNvPr>
          <p:cNvSpPr/>
          <p:nvPr/>
        </p:nvSpPr>
        <p:spPr>
          <a:xfrm>
            <a:off x="522153" y="4101885"/>
            <a:ext cx="1610953" cy="328323"/>
          </a:xfrm>
          <a:prstGeom prst="rect">
            <a:avLst/>
          </a:prstGeom>
          <a:noFill/>
          <a:ln/>
        </p:spPr>
        <p:txBody>
          <a:bodyPr wrap="none" lIns="0" tIns="0" rIns="0" bIns="0" rtlCol="0" anchor="t"/>
          <a:lstStyle/>
          <a:p>
            <a:pPr>
              <a:lnSpc>
                <a:spcPts val="3667"/>
              </a:lnSpc>
            </a:pPr>
            <a:r>
              <a:rPr lang="en-US" sz="1600" dirty="0">
                <a:solidFill>
                  <a:srgbClr val="4C4C4D"/>
                </a:solidFill>
                <a:latin typeface="Crimson Pro Semi Bold" pitchFamily="34" charset="0"/>
                <a:ea typeface="Crimson Pro Semi Bold" pitchFamily="34" charset="-122"/>
                <a:cs typeface="Crimson Pro Semi Bold" pitchFamily="34" charset="-120"/>
              </a:rPr>
              <a:t>User Interaction</a:t>
            </a:r>
            <a:endParaRPr lang="en-US" sz="1600" dirty="0"/>
          </a:p>
        </p:txBody>
      </p:sp>
      <p:sp>
        <p:nvSpPr>
          <p:cNvPr id="35" name="Shape 4">
            <a:extLst>
              <a:ext uri="{FF2B5EF4-FFF2-40B4-BE49-F238E27FC236}">
                <a16:creationId xmlns:a16="http://schemas.microsoft.com/office/drawing/2014/main" id="{D6EFA5C3-C158-8405-6F46-AA2EF64A6FEB}"/>
              </a:ext>
            </a:extLst>
          </p:cNvPr>
          <p:cNvSpPr/>
          <p:nvPr/>
        </p:nvSpPr>
        <p:spPr>
          <a:xfrm>
            <a:off x="3843432" y="4204506"/>
            <a:ext cx="408040" cy="402701"/>
          </a:xfrm>
          <a:prstGeom prst="roundRect">
            <a:avLst>
              <a:gd name="adj" fmla="val 6667"/>
            </a:avLst>
          </a:prstGeom>
          <a:solidFill>
            <a:srgbClr val="F2EEEE"/>
          </a:solidFill>
          <a:ln/>
        </p:spPr>
        <p:txBody>
          <a:bodyPr/>
          <a:lstStyle/>
          <a:p>
            <a:endParaRPr lang="en-US" sz="2400"/>
          </a:p>
        </p:txBody>
      </p:sp>
      <p:sp>
        <p:nvSpPr>
          <p:cNvPr id="36" name="Text 5">
            <a:extLst>
              <a:ext uri="{FF2B5EF4-FFF2-40B4-BE49-F238E27FC236}">
                <a16:creationId xmlns:a16="http://schemas.microsoft.com/office/drawing/2014/main" id="{04016F89-AD1E-C026-016D-3ED6C15FCE3B}"/>
              </a:ext>
            </a:extLst>
          </p:cNvPr>
          <p:cNvSpPr/>
          <p:nvPr/>
        </p:nvSpPr>
        <p:spPr>
          <a:xfrm>
            <a:off x="4319230" y="4126240"/>
            <a:ext cx="2267071" cy="279617"/>
          </a:xfrm>
          <a:prstGeom prst="rect">
            <a:avLst/>
          </a:prstGeom>
          <a:noFill/>
          <a:ln/>
        </p:spPr>
        <p:txBody>
          <a:bodyPr wrap="none" lIns="0" tIns="0" rIns="0" bIns="0" rtlCol="0" anchor="t"/>
          <a:lstStyle/>
          <a:p>
            <a:pPr>
              <a:lnSpc>
                <a:spcPts val="3667"/>
              </a:lnSpc>
            </a:pPr>
            <a:r>
              <a:rPr lang="en-US" sz="1600" dirty="0">
                <a:solidFill>
                  <a:srgbClr val="4C4C4D"/>
                </a:solidFill>
                <a:latin typeface="Crimson Pro Semi Bold" pitchFamily="34" charset="0"/>
                <a:ea typeface="Crimson Pro Semi Bold" pitchFamily="34" charset="-122"/>
                <a:cs typeface="Crimson Pro Semi Bold" pitchFamily="34" charset="-120"/>
              </a:rPr>
              <a:t>Backend Logic</a:t>
            </a:r>
            <a:endParaRPr lang="en-US" sz="1600" dirty="0"/>
          </a:p>
        </p:txBody>
      </p:sp>
      <p:sp>
        <p:nvSpPr>
          <p:cNvPr id="37" name="Shape 7">
            <a:extLst>
              <a:ext uri="{FF2B5EF4-FFF2-40B4-BE49-F238E27FC236}">
                <a16:creationId xmlns:a16="http://schemas.microsoft.com/office/drawing/2014/main" id="{C65CB77D-B71C-7223-D946-25E2A601037B}"/>
              </a:ext>
            </a:extLst>
          </p:cNvPr>
          <p:cNvSpPr/>
          <p:nvPr/>
        </p:nvSpPr>
        <p:spPr>
          <a:xfrm>
            <a:off x="7940531" y="4157980"/>
            <a:ext cx="408040" cy="402701"/>
          </a:xfrm>
          <a:prstGeom prst="roundRect">
            <a:avLst>
              <a:gd name="adj" fmla="val 6667"/>
            </a:avLst>
          </a:prstGeom>
          <a:solidFill>
            <a:srgbClr val="F2EEEE"/>
          </a:solidFill>
          <a:ln/>
        </p:spPr>
        <p:txBody>
          <a:bodyPr/>
          <a:lstStyle/>
          <a:p>
            <a:endParaRPr lang="en-US" sz="2400" dirty="0"/>
          </a:p>
        </p:txBody>
      </p:sp>
      <p:sp>
        <p:nvSpPr>
          <p:cNvPr id="39" name="TextBox 38">
            <a:extLst>
              <a:ext uri="{FF2B5EF4-FFF2-40B4-BE49-F238E27FC236}">
                <a16:creationId xmlns:a16="http://schemas.microsoft.com/office/drawing/2014/main" id="{5F595355-E2DD-AA15-ED7A-3C6AA539E5AB}"/>
              </a:ext>
            </a:extLst>
          </p:cNvPr>
          <p:cNvSpPr txBox="1"/>
          <p:nvPr/>
        </p:nvSpPr>
        <p:spPr>
          <a:xfrm>
            <a:off x="8556917" y="4070565"/>
            <a:ext cx="1444191" cy="500715"/>
          </a:xfrm>
          <a:prstGeom prst="rect">
            <a:avLst/>
          </a:prstGeom>
          <a:noFill/>
        </p:spPr>
        <p:txBody>
          <a:bodyPr wrap="square">
            <a:spAutoFit/>
          </a:bodyPr>
          <a:lstStyle/>
          <a:p>
            <a:pPr>
              <a:lnSpc>
                <a:spcPts val="3667"/>
              </a:lnSpc>
            </a:pPr>
            <a:r>
              <a:rPr lang="en-US" sz="1600" dirty="0">
                <a:solidFill>
                  <a:srgbClr val="4C4C4D"/>
                </a:solidFill>
                <a:latin typeface="Crimson Pro Semi Bold" pitchFamily="34" charset="0"/>
                <a:ea typeface="Crimson Pro Semi Bold" pitchFamily="34" charset="-122"/>
                <a:cs typeface="Crimson Pro Semi Bold" pitchFamily="34" charset="-120"/>
              </a:rPr>
              <a:t>MI Model</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4" name="Text 0">
            <a:extLst>
              <a:ext uri="{FF2B5EF4-FFF2-40B4-BE49-F238E27FC236}">
                <a16:creationId xmlns:a16="http://schemas.microsoft.com/office/drawing/2014/main" id="{1FF4D756-758A-C84B-40E6-91CE49432241}"/>
              </a:ext>
            </a:extLst>
          </p:cNvPr>
          <p:cNvSpPr/>
          <p:nvPr/>
        </p:nvSpPr>
        <p:spPr>
          <a:xfrm>
            <a:off x="152323" y="0"/>
            <a:ext cx="3912793" cy="832809"/>
          </a:xfrm>
          <a:prstGeom prst="rect">
            <a:avLst/>
          </a:prstGeom>
          <a:noFill/>
          <a:ln/>
        </p:spPr>
        <p:txBody>
          <a:bodyPr wrap="none" lIns="0" tIns="0" rIns="0" bIns="0" rtlCol="0" anchor="t"/>
          <a:lstStyle/>
          <a:p>
            <a:pPr algn="ctr">
              <a:lnSpc>
                <a:spcPts val="7400"/>
              </a:lnSpc>
            </a:pPr>
            <a:r>
              <a:rPr lang="en-US" sz="2133" dirty="0">
                <a:solidFill>
                  <a:srgbClr val="152D47"/>
                </a:solidFill>
                <a:latin typeface="Crimson Pro Semi Bold" pitchFamily="34" charset="0"/>
                <a:ea typeface="Crimson Pro Semi Bold" pitchFamily="34" charset="-122"/>
                <a:cs typeface="Crimson Pro Semi Bold" pitchFamily="34" charset="-120"/>
              </a:rPr>
              <a:t>SmartWaste: </a:t>
            </a:r>
            <a:r>
              <a:rPr lang="en-US" sz="2133" dirty="0">
                <a:solidFill>
                  <a:srgbClr val="152D47"/>
                </a:solidFill>
                <a:latin typeface="Century Gothic" panose="020B0502020202020204" pitchFamily="34" charset="0"/>
                <a:ea typeface="Crimson Pro Semi Bold" pitchFamily="34" charset="-122"/>
                <a:cs typeface="Crimson Pro Semi Bold" pitchFamily="34" charset="-120"/>
              </a:rPr>
              <a:t>How</a:t>
            </a:r>
            <a:r>
              <a:rPr lang="en-US" sz="2133" dirty="0">
                <a:solidFill>
                  <a:srgbClr val="152D47"/>
                </a:solidFill>
                <a:latin typeface="Crimson Pro Semi Bold" pitchFamily="34" charset="0"/>
                <a:ea typeface="Crimson Pro Semi Bold" pitchFamily="34" charset="-122"/>
                <a:cs typeface="Crimson Pro Semi Bold" pitchFamily="34" charset="-120"/>
              </a:rPr>
              <a:t> It Works</a:t>
            </a:r>
            <a:endParaRPr lang="en-US" sz="2133" dirty="0"/>
          </a:p>
        </p:txBody>
      </p:sp>
      <p:sp>
        <p:nvSpPr>
          <p:cNvPr id="5" name="Text 1">
            <a:extLst>
              <a:ext uri="{FF2B5EF4-FFF2-40B4-BE49-F238E27FC236}">
                <a16:creationId xmlns:a16="http://schemas.microsoft.com/office/drawing/2014/main" id="{35FEF591-A2A9-1A72-FC25-6BA7758446C6}"/>
              </a:ext>
            </a:extLst>
          </p:cNvPr>
          <p:cNvSpPr/>
          <p:nvPr/>
        </p:nvSpPr>
        <p:spPr>
          <a:xfrm>
            <a:off x="224903" y="994399"/>
            <a:ext cx="822756" cy="472440"/>
          </a:xfrm>
          <a:prstGeom prst="rect">
            <a:avLst/>
          </a:prstGeom>
          <a:noFill/>
          <a:ln/>
        </p:spPr>
        <p:txBody>
          <a:bodyPr wrap="none" lIns="0" tIns="0" rIns="0" bIns="0" rtlCol="0" anchor="t"/>
          <a:lstStyle/>
          <a:p>
            <a:pPr algn="ctr">
              <a:lnSpc>
                <a:spcPts val="3667"/>
              </a:lnSpc>
            </a:pPr>
            <a:r>
              <a:rPr lang="en-US" sz="1600" dirty="0">
                <a:solidFill>
                  <a:srgbClr val="152D47"/>
                </a:solidFill>
                <a:latin typeface="Crimson Pro Semi Bold" pitchFamily="34" charset="0"/>
                <a:ea typeface="Crimson Pro Semi Bold" pitchFamily="34" charset="-122"/>
                <a:cs typeface="Crimson Pro Semi Bold" pitchFamily="34" charset="-120"/>
              </a:rPr>
              <a:t>Input</a:t>
            </a:r>
            <a:endParaRPr lang="en-US" sz="1600" dirty="0"/>
          </a:p>
        </p:txBody>
      </p:sp>
      <p:sp>
        <p:nvSpPr>
          <p:cNvPr id="6" name="Text 2">
            <a:extLst>
              <a:ext uri="{FF2B5EF4-FFF2-40B4-BE49-F238E27FC236}">
                <a16:creationId xmlns:a16="http://schemas.microsoft.com/office/drawing/2014/main" id="{9C6E5EE2-20EE-9608-7C51-DF234AA1D2A7}"/>
              </a:ext>
            </a:extLst>
          </p:cNvPr>
          <p:cNvSpPr/>
          <p:nvPr/>
        </p:nvSpPr>
        <p:spPr>
          <a:xfrm>
            <a:off x="231720" y="1560152"/>
            <a:ext cx="3073064" cy="967740"/>
          </a:xfrm>
          <a:prstGeom prst="rect">
            <a:avLst/>
          </a:prstGeom>
          <a:noFill/>
          <a:ln/>
        </p:spPr>
        <p:txBody>
          <a:bodyPr wrap="square" lIns="0" tIns="0" rIns="0" bIns="0" rtlCol="0" anchor="t"/>
          <a:lstStyle/>
          <a:p>
            <a:pPr>
              <a:lnSpc>
                <a:spcPts val="3800"/>
              </a:lnSpc>
            </a:pPr>
            <a:r>
              <a:rPr lang="en-US" sz="1600" dirty="0">
                <a:solidFill>
                  <a:schemeClr val="bg2">
                    <a:lumMod val="25000"/>
                  </a:schemeClr>
                </a:solidFill>
                <a:ea typeface="Heebo" pitchFamily="34" charset="-122"/>
                <a:cs typeface="Heebo" pitchFamily="34" charset="-120"/>
              </a:rPr>
              <a:t>User enters available ingredients via app interface.</a:t>
            </a:r>
            <a:endParaRPr lang="en-US" sz="1600" dirty="0">
              <a:solidFill>
                <a:schemeClr val="bg2">
                  <a:lumMod val="25000"/>
                </a:schemeClr>
              </a:solidFill>
            </a:endParaRPr>
          </a:p>
        </p:txBody>
      </p:sp>
      <p:sp>
        <p:nvSpPr>
          <p:cNvPr id="7" name="Text 3">
            <a:extLst>
              <a:ext uri="{FF2B5EF4-FFF2-40B4-BE49-F238E27FC236}">
                <a16:creationId xmlns:a16="http://schemas.microsoft.com/office/drawing/2014/main" id="{FBD41ED7-9BF1-451D-C3E1-8DAAFC3872B3}"/>
              </a:ext>
            </a:extLst>
          </p:cNvPr>
          <p:cNvSpPr/>
          <p:nvPr/>
        </p:nvSpPr>
        <p:spPr>
          <a:xfrm>
            <a:off x="3435328" y="996437"/>
            <a:ext cx="1214752" cy="472440"/>
          </a:xfrm>
          <a:prstGeom prst="rect">
            <a:avLst/>
          </a:prstGeom>
          <a:noFill/>
          <a:ln/>
        </p:spPr>
        <p:txBody>
          <a:bodyPr wrap="none" lIns="0" tIns="0" rIns="0" bIns="0" rtlCol="0" anchor="t"/>
          <a:lstStyle/>
          <a:p>
            <a:pPr algn="ctr">
              <a:lnSpc>
                <a:spcPts val="3667"/>
              </a:lnSpc>
            </a:pPr>
            <a:r>
              <a:rPr lang="en-US" sz="1600" dirty="0">
                <a:solidFill>
                  <a:srgbClr val="152D47"/>
                </a:solidFill>
                <a:latin typeface="Crimson Pro Semi Bold" pitchFamily="34" charset="0"/>
                <a:ea typeface="Crimson Pro Semi Bold" pitchFamily="34" charset="-122"/>
                <a:cs typeface="Crimson Pro Semi Bold" pitchFamily="34" charset="-120"/>
              </a:rPr>
              <a:t>Processing</a:t>
            </a:r>
            <a:endParaRPr lang="en-US" sz="1600" dirty="0"/>
          </a:p>
        </p:txBody>
      </p:sp>
      <p:sp>
        <p:nvSpPr>
          <p:cNvPr id="8" name="Text 4">
            <a:extLst>
              <a:ext uri="{FF2B5EF4-FFF2-40B4-BE49-F238E27FC236}">
                <a16:creationId xmlns:a16="http://schemas.microsoft.com/office/drawing/2014/main" id="{87F4D8F2-3042-4356-6394-B6169BC6E1AD}"/>
              </a:ext>
            </a:extLst>
          </p:cNvPr>
          <p:cNvSpPr/>
          <p:nvPr/>
        </p:nvSpPr>
        <p:spPr>
          <a:xfrm>
            <a:off x="3435328" y="1560152"/>
            <a:ext cx="3408619" cy="967740"/>
          </a:xfrm>
          <a:prstGeom prst="rect">
            <a:avLst/>
          </a:prstGeom>
          <a:noFill/>
          <a:ln/>
        </p:spPr>
        <p:txBody>
          <a:bodyPr wrap="square" lIns="0" tIns="0" rIns="0" bIns="0" rtlCol="0" anchor="t"/>
          <a:lstStyle/>
          <a:p>
            <a:pPr>
              <a:lnSpc>
                <a:spcPts val="3800"/>
              </a:lnSpc>
            </a:pPr>
            <a:r>
              <a:rPr lang="en-US" sz="1600" dirty="0">
                <a:solidFill>
                  <a:schemeClr val="bg2">
                    <a:lumMod val="25000"/>
                  </a:schemeClr>
                </a:solidFill>
                <a:ea typeface="Heebo" pitchFamily="34" charset="-122"/>
                <a:cs typeface="Heebo" pitchFamily="34" charset="-120"/>
              </a:rPr>
              <a:t>Ingredients are cleaned and normalized for accuracy.</a:t>
            </a:r>
            <a:endParaRPr lang="en-US" sz="1600" dirty="0">
              <a:solidFill>
                <a:schemeClr val="bg2">
                  <a:lumMod val="25000"/>
                </a:schemeClr>
              </a:solidFill>
            </a:endParaRPr>
          </a:p>
        </p:txBody>
      </p:sp>
      <p:sp>
        <p:nvSpPr>
          <p:cNvPr id="9" name="Text 5">
            <a:extLst>
              <a:ext uri="{FF2B5EF4-FFF2-40B4-BE49-F238E27FC236}">
                <a16:creationId xmlns:a16="http://schemas.microsoft.com/office/drawing/2014/main" id="{5F46425C-BA84-B6AF-DB38-5DF294464B9E}"/>
              </a:ext>
            </a:extLst>
          </p:cNvPr>
          <p:cNvSpPr/>
          <p:nvPr/>
        </p:nvSpPr>
        <p:spPr>
          <a:xfrm>
            <a:off x="6969703" y="989739"/>
            <a:ext cx="651284" cy="472440"/>
          </a:xfrm>
          <a:prstGeom prst="rect">
            <a:avLst/>
          </a:prstGeom>
          <a:noFill/>
          <a:ln/>
        </p:spPr>
        <p:txBody>
          <a:bodyPr wrap="none" lIns="0" tIns="0" rIns="0" bIns="0" rtlCol="0" anchor="t"/>
          <a:lstStyle/>
          <a:p>
            <a:pPr algn="ctr">
              <a:lnSpc>
                <a:spcPts val="3667"/>
              </a:lnSpc>
            </a:pPr>
            <a:r>
              <a:rPr lang="en-US" sz="1600" dirty="0">
                <a:solidFill>
                  <a:srgbClr val="152D47"/>
                </a:solidFill>
                <a:latin typeface="Crimson Pro Semi Bold" pitchFamily="34" charset="0"/>
                <a:ea typeface="Crimson Pro Semi Bold" pitchFamily="34" charset="-122"/>
                <a:cs typeface="Crimson Pro Semi Bold" pitchFamily="34" charset="-120"/>
              </a:rPr>
              <a:t>Output</a:t>
            </a:r>
            <a:endParaRPr lang="en-US" sz="1600" dirty="0"/>
          </a:p>
        </p:txBody>
      </p:sp>
      <p:sp>
        <p:nvSpPr>
          <p:cNvPr id="10" name="Text 6">
            <a:extLst>
              <a:ext uri="{FF2B5EF4-FFF2-40B4-BE49-F238E27FC236}">
                <a16:creationId xmlns:a16="http://schemas.microsoft.com/office/drawing/2014/main" id="{0A932BCD-D092-3C2A-ECDC-1D98FBC03EAB}"/>
              </a:ext>
            </a:extLst>
          </p:cNvPr>
          <p:cNvSpPr/>
          <p:nvPr/>
        </p:nvSpPr>
        <p:spPr>
          <a:xfrm>
            <a:off x="6969702" y="1553084"/>
            <a:ext cx="3408619" cy="967740"/>
          </a:xfrm>
          <a:prstGeom prst="rect">
            <a:avLst/>
          </a:prstGeom>
          <a:noFill/>
          <a:ln/>
        </p:spPr>
        <p:txBody>
          <a:bodyPr wrap="square" lIns="0" tIns="0" rIns="0" bIns="0" rtlCol="0" anchor="t"/>
          <a:lstStyle/>
          <a:p>
            <a:r>
              <a:rPr lang="en-US" sz="1600" dirty="0">
                <a:solidFill>
                  <a:schemeClr val="bg2">
                    <a:lumMod val="25000"/>
                  </a:schemeClr>
                </a:solidFill>
                <a:cs typeface="Heebo" pitchFamily="2" charset="-79"/>
              </a:rPr>
              <a:t>The app returns 5 recommended recipes ranked by similarity score, showing dish names, ingredients, and relevance percentage.</a:t>
            </a:r>
          </a:p>
        </p:txBody>
      </p:sp>
      <p:sp>
        <p:nvSpPr>
          <p:cNvPr id="13" name="Google Shape;332;p17">
            <a:extLst>
              <a:ext uri="{FF2B5EF4-FFF2-40B4-BE49-F238E27FC236}">
                <a16:creationId xmlns:a16="http://schemas.microsoft.com/office/drawing/2014/main" id="{F7E0C399-FB61-E0E1-CBE2-ACF098DB6C64}"/>
              </a:ext>
            </a:extLst>
          </p:cNvPr>
          <p:cNvSpPr/>
          <p:nvPr/>
        </p:nvSpPr>
        <p:spPr>
          <a:xfrm>
            <a:off x="69012" y="989739"/>
            <a:ext cx="3235772" cy="2426240"/>
          </a:xfrm>
          <a:prstGeom prst="roundRect">
            <a:avLst>
              <a:gd name="adj" fmla="val 16667"/>
            </a:avLst>
          </a:prstGeom>
          <a:solidFill>
            <a:schemeClr val="tx1">
              <a:lumMod val="95000"/>
              <a:lumOff val="5000"/>
              <a:alpha val="12549"/>
            </a:schemeClr>
          </a:solidFill>
          <a:ln>
            <a:noFill/>
          </a:ln>
        </p:spPr>
        <p:txBody>
          <a:bodyPr spcFirstLastPara="1" wrap="square" lIns="121900" tIns="121900" rIns="121900" bIns="121900" anchor="ctr" anchorCtr="0">
            <a:noAutofit/>
          </a:bodyPr>
          <a:lstStyle/>
          <a:p>
            <a:endParaRPr lang="en-US" sz="2400" dirty="0"/>
          </a:p>
        </p:txBody>
      </p:sp>
      <p:sp>
        <p:nvSpPr>
          <p:cNvPr id="14" name="Google Shape;332;p17">
            <a:extLst>
              <a:ext uri="{FF2B5EF4-FFF2-40B4-BE49-F238E27FC236}">
                <a16:creationId xmlns:a16="http://schemas.microsoft.com/office/drawing/2014/main" id="{8364B55C-9362-18F3-C551-1C08B90B8BA7}"/>
              </a:ext>
            </a:extLst>
          </p:cNvPr>
          <p:cNvSpPr/>
          <p:nvPr/>
        </p:nvSpPr>
        <p:spPr>
          <a:xfrm>
            <a:off x="3367281" y="989738"/>
            <a:ext cx="3408619" cy="2426241"/>
          </a:xfrm>
          <a:prstGeom prst="roundRect">
            <a:avLst>
              <a:gd name="adj" fmla="val 16667"/>
            </a:avLst>
          </a:prstGeom>
          <a:solidFill>
            <a:schemeClr val="tx1">
              <a:lumMod val="95000"/>
              <a:lumOff val="5000"/>
              <a:alpha val="12549"/>
            </a:schemeClr>
          </a:solidFill>
          <a:ln>
            <a:noFill/>
          </a:ln>
        </p:spPr>
        <p:txBody>
          <a:bodyPr spcFirstLastPara="1" wrap="square" lIns="121900" tIns="121900" rIns="121900" bIns="121900" anchor="ctr" anchorCtr="0">
            <a:noAutofit/>
          </a:bodyPr>
          <a:lstStyle/>
          <a:p>
            <a:endParaRPr lang="en-US" sz="2400" dirty="0"/>
          </a:p>
        </p:txBody>
      </p:sp>
      <p:sp>
        <p:nvSpPr>
          <p:cNvPr id="15" name="Google Shape;332;p17">
            <a:extLst>
              <a:ext uri="{FF2B5EF4-FFF2-40B4-BE49-F238E27FC236}">
                <a16:creationId xmlns:a16="http://schemas.microsoft.com/office/drawing/2014/main" id="{733ADFFB-55A4-5D21-04D2-5EEB7480897A}"/>
              </a:ext>
            </a:extLst>
          </p:cNvPr>
          <p:cNvSpPr/>
          <p:nvPr/>
        </p:nvSpPr>
        <p:spPr>
          <a:xfrm>
            <a:off x="6832406" y="989737"/>
            <a:ext cx="3545915" cy="2426241"/>
          </a:xfrm>
          <a:prstGeom prst="roundRect">
            <a:avLst>
              <a:gd name="adj" fmla="val 16667"/>
            </a:avLst>
          </a:prstGeom>
          <a:solidFill>
            <a:schemeClr val="tx1">
              <a:lumMod val="95000"/>
              <a:lumOff val="5000"/>
              <a:alpha val="12549"/>
            </a:schemeClr>
          </a:solidFill>
          <a:ln>
            <a:noFill/>
          </a:ln>
        </p:spPr>
        <p:txBody>
          <a:bodyPr spcFirstLastPara="1" wrap="square" lIns="121900" tIns="121900" rIns="121900" bIns="121900" anchor="ctr" anchorCtr="0">
            <a:noAutofit/>
          </a:bodyPr>
          <a:lstStyle/>
          <a:p>
            <a:endParaRPr lang="en-US" sz="2400" dirty="0"/>
          </a:p>
        </p:txBody>
      </p:sp>
      <p:pic>
        <p:nvPicPr>
          <p:cNvPr id="17" name="Picture 16">
            <a:extLst>
              <a:ext uri="{FF2B5EF4-FFF2-40B4-BE49-F238E27FC236}">
                <a16:creationId xmlns:a16="http://schemas.microsoft.com/office/drawing/2014/main" id="{22163DCE-2266-1B10-E413-668F68052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887" y="3572907"/>
            <a:ext cx="5181100" cy="29831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17" name="Text 0">
            <a:extLst>
              <a:ext uri="{FF2B5EF4-FFF2-40B4-BE49-F238E27FC236}">
                <a16:creationId xmlns:a16="http://schemas.microsoft.com/office/drawing/2014/main" id="{DF59E3F0-1632-96D7-DF9B-F1F8A6AF51D3}"/>
              </a:ext>
            </a:extLst>
          </p:cNvPr>
          <p:cNvSpPr/>
          <p:nvPr/>
        </p:nvSpPr>
        <p:spPr>
          <a:xfrm>
            <a:off x="661493" y="1042592"/>
            <a:ext cx="6018212" cy="590649"/>
          </a:xfrm>
          <a:prstGeom prst="rect">
            <a:avLst/>
          </a:prstGeom>
          <a:noFill/>
          <a:ln/>
        </p:spPr>
        <p:txBody>
          <a:bodyPr wrap="none" lIns="0" tIns="0" rIns="0" bIns="0" rtlCol="0" anchor="t"/>
          <a:lstStyle/>
          <a:p>
            <a:pPr>
              <a:lnSpc>
                <a:spcPts val="4625"/>
              </a:lnSpc>
            </a:pPr>
            <a:r>
              <a:rPr lang="en-US" sz="3708" dirty="0">
                <a:solidFill>
                  <a:srgbClr val="152D47"/>
                </a:solidFill>
                <a:latin typeface="Crimson Pro Semi Bold" pitchFamily="34" charset="0"/>
                <a:ea typeface="Crimson Pro Semi Bold" pitchFamily="34" charset="-122"/>
                <a:cs typeface="Crimson Pro Semi Bold" pitchFamily="34" charset="-120"/>
              </a:rPr>
              <a:t>Data Cleaning and Preparation</a:t>
            </a:r>
            <a:endParaRPr lang="en-US" sz="3708" dirty="0"/>
          </a:p>
        </p:txBody>
      </p:sp>
      <p:sp>
        <p:nvSpPr>
          <p:cNvPr id="18" name="Text 1">
            <a:extLst>
              <a:ext uri="{FF2B5EF4-FFF2-40B4-BE49-F238E27FC236}">
                <a16:creationId xmlns:a16="http://schemas.microsoft.com/office/drawing/2014/main" id="{B0E1D324-C5FE-B50E-F77F-A466B0949212}"/>
              </a:ext>
            </a:extLst>
          </p:cNvPr>
          <p:cNvSpPr/>
          <p:nvPr/>
        </p:nvSpPr>
        <p:spPr>
          <a:xfrm>
            <a:off x="1453157" y="3557787"/>
            <a:ext cx="2362696" cy="295275"/>
          </a:xfrm>
          <a:prstGeom prst="rect">
            <a:avLst/>
          </a:prstGeom>
          <a:noFill/>
          <a:ln/>
        </p:spPr>
        <p:txBody>
          <a:bodyPr wrap="none" lIns="0" tIns="0" rIns="0" bIns="0" rtlCol="0" anchor="t"/>
          <a:lstStyle/>
          <a:p>
            <a:pPr algn="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Source Data</a:t>
            </a:r>
            <a:endParaRPr lang="en-US" sz="1833" dirty="0"/>
          </a:p>
        </p:txBody>
      </p:sp>
      <p:sp>
        <p:nvSpPr>
          <p:cNvPr id="19" name="Text 2">
            <a:extLst>
              <a:ext uri="{FF2B5EF4-FFF2-40B4-BE49-F238E27FC236}">
                <a16:creationId xmlns:a16="http://schemas.microsoft.com/office/drawing/2014/main" id="{35D1726A-2689-03CB-CB41-420CED89701D}"/>
              </a:ext>
            </a:extLst>
          </p:cNvPr>
          <p:cNvSpPr/>
          <p:nvPr/>
        </p:nvSpPr>
        <p:spPr>
          <a:xfrm>
            <a:off x="661492" y="3966469"/>
            <a:ext cx="3154363" cy="302419"/>
          </a:xfrm>
          <a:prstGeom prst="rect">
            <a:avLst/>
          </a:prstGeom>
          <a:noFill/>
          <a:ln/>
        </p:spPr>
        <p:txBody>
          <a:bodyPr wrap="none" lIns="0" tIns="0" rIns="0" bIns="0" rtlCol="0" anchor="t"/>
          <a:lstStyle/>
          <a:p>
            <a:pPr algn="r">
              <a:lnSpc>
                <a:spcPts val="2375"/>
              </a:lnSpc>
            </a:pPr>
            <a:r>
              <a:rPr lang="en-US" sz="1459" dirty="0">
                <a:solidFill>
                  <a:srgbClr val="4C4C4D"/>
                </a:solidFill>
                <a:latin typeface="Heebo" pitchFamily="34" charset="0"/>
                <a:ea typeface="Heebo" pitchFamily="34" charset="-122"/>
                <a:cs typeface="Heebo" pitchFamily="34" charset="-120"/>
              </a:rPr>
              <a:t>Lebanese recipe dataset.</a:t>
            </a:r>
            <a:endParaRPr lang="en-US" sz="1459" dirty="0"/>
          </a:p>
        </p:txBody>
      </p:sp>
      <p:pic>
        <p:nvPicPr>
          <p:cNvPr id="20" name="Image 0" descr="preencoded.png">
            <a:extLst>
              <a:ext uri="{FF2B5EF4-FFF2-40B4-BE49-F238E27FC236}">
                <a16:creationId xmlns:a16="http://schemas.microsoft.com/office/drawing/2014/main" id="{8FF7BFEE-F15E-F234-5A7E-2928357A85A0}"/>
              </a:ext>
            </a:extLst>
          </p:cNvPr>
          <p:cNvPicPr>
            <a:picLocks noChangeAspect="1"/>
          </p:cNvPicPr>
          <p:nvPr/>
        </p:nvPicPr>
        <p:blipFill>
          <a:blip r:embed="rId3"/>
          <a:stretch>
            <a:fillRect/>
          </a:stretch>
        </p:blipFill>
        <p:spPr>
          <a:xfrm>
            <a:off x="4193880" y="2011265"/>
            <a:ext cx="3804145" cy="3804145"/>
          </a:xfrm>
          <a:prstGeom prst="rect">
            <a:avLst/>
          </a:prstGeom>
        </p:spPr>
      </p:pic>
      <p:sp>
        <p:nvSpPr>
          <p:cNvPr id="21" name="Text 3">
            <a:extLst>
              <a:ext uri="{FF2B5EF4-FFF2-40B4-BE49-F238E27FC236}">
                <a16:creationId xmlns:a16="http://schemas.microsoft.com/office/drawing/2014/main" id="{A2BFD055-DA5E-FADF-D593-6F8B8A9BDC8F}"/>
              </a:ext>
            </a:extLst>
          </p:cNvPr>
          <p:cNvSpPr/>
          <p:nvPr/>
        </p:nvSpPr>
        <p:spPr>
          <a:xfrm>
            <a:off x="4983362" y="3747195"/>
            <a:ext cx="265807" cy="332184"/>
          </a:xfrm>
          <a:prstGeom prst="rect">
            <a:avLst/>
          </a:prstGeom>
          <a:noFill/>
          <a:ln/>
        </p:spPr>
        <p:txBody>
          <a:bodyPr wrap="none" lIns="0" tIns="0" rIns="0" bIns="0" rtlCol="0" anchor="t"/>
          <a:lstStyle/>
          <a:p>
            <a:pPr>
              <a:lnSpc>
                <a:spcPts val="3333"/>
              </a:lnSpc>
            </a:pPr>
            <a:r>
              <a:rPr lang="en-US" sz="2084" dirty="0">
                <a:solidFill>
                  <a:srgbClr val="4C4C4D"/>
                </a:solidFill>
                <a:latin typeface="Crimson Pro Semi Bold" pitchFamily="34" charset="0"/>
                <a:ea typeface="Crimson Pro Semi Bold" pitchFamily="34" charset="-122"/>
                <a:cs typeface="Crimson Pro Semi Bold" pitchFamily="34" charset="-120"/>
              </a:rPr>
              <a:t>1</a:t>
            </a:r>
            <a:endParaRPr lang="en-US" sz="2084" dirty="0"/>
          </a:p>
        </p:txBody>
      </p:sp>
      <p:sp>
        <p:nvSpPr>
          <p:cNvPr id="22" name="Text 4">
            <a:extLst>
              <a:ext uri="{FF2B5EF4-FFF2-40B4-BE49-F238E27FC236}">
                <a16:creationId xmlns:a16="http://schemas.microsoft.com/office/drawing/2014/main" id="{0FF4F016-5367-4D3D-57DE-3CB5D1C75883}"/>
              </a:ext>
            </a:extLst>
          </p:cNvPr>
          <p:cNvSpPr/>
          <p:nvPr/>
        </p:nvSpPr>
        <p:spPr>
          <a:xfrm>
            <a:off x="7998024" y="2157809"/>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Standardization</a:t>
            </a:r>
            <a:endParaRPr lang="en-US" sz="1833" dirty="0"/>
          </a:p>
        </p:txBody>
      </p:sp>
      <p:sp>
        <p:nvSpPr>
          <p:cNvPr id="23" name="Text 5">
            <a:extLst>
              <a:ext uri="{FF2B5EF4-FFF2-40B4-BE49-F238E27FC236}">
                <a16:creationId xmlns:a16="http://schemas.microsoft.com/office/drawing/2014/main" id="{1AE3461D-9F17-AAC9-EF6C-59865AE7D4E4}"/>
              </a:ext>
            </a:extLst>
          </p:cNvPr>
          <p:cNvSpPr/>
          <p:nvPr/>
        </p:nvSpPr>
        <p:spPr>
          <a:xfrm>
            <a:off x="7998023" y="2566493"/>
            <a:ext cx="3532485" cy="907257"/>
          </a:xfrm>
          <a:prstGeom prst="rect">
            <a:avLst/>
          </a:prstGeom>
          <a:noFill/>
          <a:ln/>
        </p:spPr>
        <p:txBody>
          <a:bodyPr wrap="square" lIns="0" tIns="0" rIns="0" bIns="0" rtlCol="0" anchor="t"/>
          <a:lstStyle/>
          <a:p>
            <a:pPr>
              <a:lnSpc>
                <a:spcPts val="2375"/>
              </a:lnSpc>
            </a:pPr>
            <a:r>
              <a:rPr lang="en-US" sz="1459" dirty="0">
                <a:solidFill>
                  <a:srgbClr val="4C4C4D"/>
                </a:solidFill>
                <a:latin typeface="Heebo" pitchFamily="34" charset="0"/>
                <a:ea typeface="Heebo" pitchFamily="34" charset="-122"/>
                <a:cs typeface="Heebo" pitchFamily="34" charset="-120"/>
              </a:rPr>
              <a:t>We did normalize the ingredients manually and by using OpenAI to expand and normalize ingredient names.</a:t>
            </a:r>
            <a:endParaRPr lang="en-US" sz="1459" dirty="0"/>
          </a:p>
        </p:txBody>
      </p:sp>
      <p:pic>
        <p:nvPicPr>
          <p:cNvPr id="24" name="Image 1" descr="preencoded.png">
            <a:extLst>
              <a:ext uri="{FF2B5EF4-FFF2-40B4-BE49-F238E27FC236}">
                <a16:creationId xmlns:a16="http://schemas.microsoft.com/office/drawing/2014/main" id="{20AE88E3-B59F-3E14-E97C-766463D86E8B}"/>
              </a:ext>
            </a:extLst>
          </p:cNvPr>
          <p:cNvPicPr>
            <a:picLocks noChangeAspect="1"/>
          </p:cNvPicPr>
          <p:nvPr/>
        </p:nvPicPr>
        <p:blipFill>
          <a:blip r:embed="rId4"/>
          <a:stretch>
            <a:fillRect/>
          </a:stretch>
        </p:blipFill>
        <p:spPr>
          <a:xfrm>
            <a:off x="4193880" y="2011265"/>
            <a:ext cx="3804145" cy="3804145"/>
          </a:xfrm>
          <a:prstGeom prst="rect">
            <a:avLst/>
          </a:prstGeom>
        </p:spPr>
      </p:pic>
      <p:sp>
        <p:nvSpPr>
          <p:cNvPr id="25" name="Text 6">
            <a:extLst>
              <a:ext uri="{FF2B5EF4-FFF2-40B4-BE49-F238E27FC236}">
                <a16:creationId xmlns:a16="http://schemas.microsoft.com/office/drawing/2014/main" id="{E209085D-AABA-909C-E3D2-50A09ACD60A6}"/>
              </a:ext>
            </a:extLst>
          </p:cNvPr>
          <p:cNvSpPr/>
          <p:nvPr/>
        </p:nvSpPr>
        <p:spPr>
          <a:xfrm>
            <a:off x="6452693" y="2898875"/>
            <a:ext cx="265807" cy="332184"/>
          </a:xfrm>
          <a:prstGeom prst="rect">
            <a:avLst/>
          </a:prstGeom>
          <a:noFill/>
          <a:ln/>
        </p:spPr>
        <p:txBody>
          <a:bodyPr wrap="none" lIns="0" tIns="0" rIns="0" bIns="0" rtlCol="0" anchor="t"/>
          <a:lstStyle/>
          <a:p>
            <a:pPr>
              <a:lnSpc>
                <a:spcPts val="3333"/>
              </a:lnSpc>
            </a:pPr>
            <a:r>
              <a:rPr lang="en-US" sz="2084" dirty="0">
                <a:solidFill>
                  <a:srgbClr val="4C4C4D"/>
                </a:solidFill>
                <a:latin typeface="Crimson Pro Semi Bold" pitchFamily="34" charset="0"/>
                <a:ea typeface="Crimson Pro Semi Bold" pitchFamily="34" charset="-122"/>
                <a:cs typeface="Crimson Pro Semi Bold" pitchFamily="34" charset="-120"/>
              </a:rPr>
              <a:t>2</a:t>
            </a:r>
            <a:endParaRPr lang="en-US" sz="2084" dirty="0"/>
          </a:p>
        </p:txBody>
      </p:sp>
      <p:sp>
        <p:nvSpPr>
          <p:cNvPr id="26" name="Text 7">
            <a:extLst>
              <a:ext uri="{FF2B5EF4-FFF2-40B4-BE49-F238E27FC236}">
                <a16:creationId xmlns:a16="http://schemas.microsoft.com/office/drawing/2014/main" id="{FF104D05-96E0-912E-0467-699BCF589ABA}"/>
              </a:ext>
            </a:extLst>
          </p:cNvPr>
          <p:cNvSpPr/>
          <p:nvPr/>
        </p:nvSpPr>
        <p:spPr>
          <a:xfrm>
            <a:off x="7998024" y="4050407"/>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Cleaning Steps</a:t>
            </a:r>
            <a:endParaRPr lang="en-US" sz="1833" dirty="0"/>
          </a:p>
        </p:txBody>
      </p:sp>
      <p:sp>
        <p:nvSpPr>
          <p:cNvPr id="27" name="Text 8">
            <a:extLst>
              <a:ext uri="{FF2B5EF4-FFF2-40B4-BE49-F238E27FC236}">
                <a16:creationId xmlns:a16="http://schemas.microsoft.com/office/drawing/2014/main" id="{08817B60-17E5-F2EF-BB52-A1B62519EB59}"/>
              </a:ext>
            </a:extLst>
          </p:cNvPr>
          <p:cNvSpPr/>
          <p:nvPr/>
        </p:nvSpPr>
        <p:spPr>
          <a:xfrm>
            <a:off x="7998023" y="4459089"/>
            <a:ext cx="3532485" cy="1209675"/>
          </a:xfrm>
          <a:prstGeom prst="rect">
            <a:avLst/>
          </a:prstGeom>
          <a:noFill/>
          <a:ln/>
        </p:spPr>
        <p:txBody>
          <a:bodyPr wrap="square" lIns="0" tIns="0" rIns="0" bIns="0" rtlCol="0" anchor="t"/>
          <a:lstStyle/>
          <a:p>
            <a:pPr>
              <a:lnSpc>
                <a:spcPts val="2375"/>
              </a:lnSpc>
            </a:pPr>
            <a:r>
              <a:rPr lang="en-US" sz="1459" dirty="0">
                <a:solidFill>
                  <a:srgbClr val="4C4C4D"/>
                </a:solidFill>
                <a:latin typeface="Heebo" pitchFamily="34" charset="0"/>
                <a:ea typeface="Heebo" pitchFamily="34" charset="-122"/>
                <a:cs typeface="Heebo" pitchFamily="34" charset="-120"/>
              </a:rPr>
              <a:t>Removed quantities, mapped synonyms for consistency, Simplifying labels, Removing non-essential ingredients</a:t>
            </a:r>
            <a:endParaRPr lang="en-US" sz="1459" dirty="0"/>
          </a:p>
        </p:txBody>
      </p:sp>
      <p:pic>
        <p:nvPicPr>
          <p:cNvPr id="28" name="Image 2" descr="preencoded.png">
            <a:extLst>
              <a:ext uri="{FF2B5EF4-FFF2-40B4-BE49-F238E27FC236}">
                <a16:creationId xmlns:a16="http://schemas.microsoft.com/office/drawing/2014/main" id="{7CF70B0A-E1D5-72F0-13E3-115BC4604DC1}"/>
              </a:ext>
            </a:extLst>
          </p:cNvPr>
          <p:cNvPicPr>
            <a:picLocks noChangeAspect="1"/>
          </p:cNvPicPr>
          <p:nvPr/>
        </p:nvPicPr>
        <p:blipFill>
          <a:blip r:embed="rId5"/>
          <a:stretch>
            <a:fillRect/>
          </a:stretch>
        </p:blipFill>
        <p:spPr>
          <a:xfrm>
            <a:off x="4193880" y="2011265"/>
            <a:ext cx="3804145" cy="3804145"/>
          </a:xfrm>
          <a:prstGeom prst="rect">
            <a:avLst/>
          </a:prstGeom>
        </p:spPr>
      </p:pic>
      <p:sp>
        <p:nvSpPr>
          <p:cNvPr id="29" name="Text 9">
            <a:extLst>
              <a:ext uri="{FF2B5EF4-FFF2-40B4-BE49-F238E27FC236}">
                <a16:creationId xmlns:a16="http://schemas.microsoft.com/office/drawing/2014/main" id="{832627E2-D8A8-6B43-5A02-AED7E187B2E5}"/>
              </a:ext>
            </a:extLst>
          </p:cNvPr>
          <p:cNvSpPr/>
          <p:nvPr/>
        </p:nvSpPr>
        <p:spPr>
          <a:xfrm>
            <a:off x="6452693" y="4595516"/>
            <a:ext cx="265807" cy="332184"/>
          </a:xfrm>
          <a:prstGeom prst="rect">
            <a:avLst/>
          </a:prstGeom>
          <a:noFill/>
          <a:ln/>
        </p:spPr>
        <p:txBody>
          <a:bodyPr wrap="none" lIns="0" tIns="0" rIns="0" bIns="0" rtlCol="0" anchor="t"/>
          <a:lstStyle/>
          <a:p>
            <a:pPr>
              <a:lnSpc>
                <a:spcPts val="3333"/>
              </a:lnSpc>
            </a:pPr>
            <a:r>
              <a:rPr lang="en-US" sz="2084" dirty="0">
                <a:solidFill>
                  <a:srgbClr val="4C4C4D"/>
                </a:solidFill>
                <a:latin typeface="Crimson Pro Semi Bold" pitchFamily="34" charset="0"/>
                <a:ea typeface="Crimson Pro Semi Bold" pitchFamily="34" charset="-122"/>
                <a:cs typeface="Crimson Pro Semi Bold" pitchFamily="34" charset="-120"/>
              </a:rPr>
              <a:t>3</a:t>
            </a:r>
            <a:endParaRPr lang="en-US" sz="208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0" descr="preencoded.png">
            <a:extLst>
              <a:ext uri="{FF2B5EF4-FFF2-40B4-BE49-F238E27FC236}">
                <a16:creationId xmlns:a16="http://schemas.microsoft.com/office/drawing/2014/main" id="{0AEC9412-0FEB-F82C-2156-B5063B93D28E}"/>
              </a:ext>
            </a:extLst>
          </p:cNvPr>
          <p:cNvPicPr>
            <a:picLocks noChangeAspect="1"/>
          </p:cNvPicPr>
          <p:nvPr/>
        </p:nvPicPr>
        <p:blipFill>
          <a:blip r:embed="rId2"/>
          <a:stretch>
            <a:fillRect/>
          </a:stretch>
        </p:blipFill>
        <p:spPr>
          <a:xfrm>
            <a:off x="0" y="0"/>
            <a:ext cx="12192000" cy="2362696"/>
          </a:xfrm>
          <a:prstGeom prst="rect">
            <a:avLst/>
          </a:prstGeom>
        </p:spPr>
      </p:pic>
      <p:sp>
        <p:nvSpPr>
          <p:cNvPr id="18" name="Text 0">
            <a:extLst>
              <a:ext uri="{FF2B5EF4-FFF2-40B4-BE49-F238E27FC236}">
                <a16:creationId xmlns:a16="http://schemas.microsoft.com/office/drawing/2014/main" id="{ECA80E3E-EB13-8D86-CCBB-7151102DDA99}"/>
              </a:ext>
            </a:extLst>
          </p:cNvPr>
          <p:cNvSpPr/>
          <p:nvPr/>
        </p:nvSpPr>
        <p:spPr>
          <a:xfrm>
            <a:off x="661493" y="3634086"/>
            <a:ext cx="9341247" cy="590649"/>
          </a:xfrm>
          <a:prstGeom prst="rect">
            <a:avLst/>
          </a:prstGeom>
          <a:noFill/>
          <a:ln/>
        </p:spPr>
        <p:txBody>
          <a:bodyPr wrap="none" lIns="0" tIns="0" rIns="0" bIns="0" rtlCol="0" anchor="t"/>
          <a:lstStyle/>
          <a:p>
            <a:pPr>
              <a:lnSpc>
                <a:spcPts val="4625"/>
              </a:lnSpc>
            </a:pPr>
            <a:r>
              <a:rPr lang="en-US" sz="3708" dirty="0">
                <a:solidFill>
                  <a:srgbClr val="152D47"/>
                </a:solidFill>
                <a:latin typeface="Crimson Pro Semi Bold" pitchFamily="34" charset="0"/>
                <a:ea typeface="Crimson Pro Semi Bold" pitchFamily="34" charset="-122"/>
                <a:cs typeface="Crimson Pro Semi Bold" pitchFamily="34" charset="-120"/>
              </a:rPr>
              <a:t>Model Implementation: KNN Machine Learning</a:t>
            </a:r>
            <a:endParaRPr lang="en-US" sz="3708" dirty="0"/>
          </a:p>
        </p:txBody>
      </p:sp>
      <p:sp>
        <p:nvSpPr>
          <p:cNvPr id="19" name="Shape 1">
            <a:extLst>
              <a:ext uri="{FF2B5EF4-FFF2-40B4-BE49-F238E27FC236}">
                <a16:creationId xmlns:a16="http://schemas.microsoft.com/office/drawing/2014/main" id="{FE22C15D-72A2-4696-FEEC-2CFEDDA21058}"/>
              </a:ext>
            </a:extLst>
          </p:cNvPr>
          <p:cNvSpPr/>
          <p:nvPr/>
        </p:nvSpPr>
        <p:spPr>
          <a:xfrm>
            <a:off x="661493" y="4508203"/>
            <a:ext cx="425252" cy="425252"/>
          </a:xfrm>
          <a:prstGeom prst="roundRect">
            <a:avLst>
              <a:gd name="adj" fmla="val 6667"/>
            </a:avLst>
          </a:prstGeom>
          <a:solidFill>
            <a:srgbClr val="F2EEEE"/>
          </a:solidFill>
          <a:ln/>
        </p:spPr>
        <p:txBody>
          <a:bodyPr/>
          <a:lstStyle/>
          <a:p>
            <a:endParaRPr lang="en-US" sz="1167"/>
          </a:p>
        </p:txBody>
      </p:sp>
      <p:sp>
        <p:nvSpPr>
          <p:cNvPr id="20" name="Text 2">
            <a:extLst>
              <a:ext uri="{FF2B5EF4-FFF2-40B4-BE49-F238E27FC236}">
                <a16:creationId xmlns:a16="http://schemas.microsoft.com/office/drawing/2014/main" id="{D2E696D5-309F-1FA4-E67F-1F88254D3D74}"/>
              </a:ext>
            </a:extLst>
          </p:cNvPr>
          <p:cNvSpPr/>
          <p:nvPr/>
        </p:nvSpPr>
        <p:spPr>
          <a:xfrm>
            <a:off x="732385" y="4543625"/>
            <a:ext cx="283468" cy="354409"/>
          </a:xfrm>
          <a:prstGeom prst="rect">
            <a:avLst/>
          </a:prstGeom>
          <a:noFill/>
          <a:ln/>
        </p:spPr>
        <p:txBody>
          <a:bodyPr wrap="none" lIns="0" tIns="0" rIns="0" bIns="0" rtlCol="0" anchor="t"/>
          <a:lstStyle/>
          <a:p>
            <a:pPr algn="ctr">
              <a:lnSpc>
                <a:spcPts val="2208"/>
              </a:lnSpc>
            </a:pPr>
            <a:r>
              <a:rPr lang="en-US" sz="2208" dirty="0">
                <a:solidFill>
                  <a:srgbClr val="4C4C4D"/>
                </a:solidFill>
                <a:latin typeface="Crimson Pro Semi Bold" pitchFamily="34" charset="0"/>
                <a:ea typeface="Crimson Pro Semi Bold" pitchFamily="34" charset="-122"/>
                <a:cs typeface="Crimson Pro Semi Bold" pitchFamily="34" charset="-120"/>
              </a:rPr>
              <a:t>1</a:t>
            </a:r>
            <a:endParaRPr lang="en-US" sz="2208" dirty="0"/>
          </a:p>
        </p:txBody>
      </p:sp>
      <p:sp>
        <p:nvSpPr>
          <p:cNvPr id="21" name="Text 3">
            <a:extLst>
              <a:ext uri="{FF2B5EF4-FFF2-40B4-BE49-F238E27FC236}">
                <a16:creationId xmlns:a16="http://schemas.microsoft.com/office/drawing/2014/main" id="{6ACDEADC-7E69-1CBE-6C37-D1C8CE3D0F8D}"/>
              </a:ext>
            </a:extLst>
          </p:cNvPr>
          <p:cNvSpPr/>
          <p:nvPr/>
        </p:nvSpPr>
        <p:spPr>
          <a:xfrm>
            <a:off x="1275756" y="4573092"/>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Vectorization</a:t>
            </a:r>
            <a:endParaRPr lang="en-US" sz="1833" dirty="0"/>
          </a:p>
        </p:txBody>
      </p:sp>
      <p:sp>
        <p:nvSpPr>
          <p:cNvPr id="22" name="Text 4">
            <a:extLst>
              <a:ext uri="{FF2B5EF4-FFF2-40B4-BE49-F238E27FC236}">
                <a16:creationId xmlns:a16="http://schemas.microsoft.com/office/drawing/2014/main" id="{4E876BA6-CBB0-7B78-3FD9-034568CBBD05}"/>
              </a:ext>
            </a:extLst>
          </p:cNvPr>
          <p:cNvSpPr/>
          <p:nvPr/>
        </p:nvSpPr>
        <p:spPr>
          <a:xfrm>
            <a:off x="1275757" y="4981774"/>
            <a:ext cx="2851249" cy="604837"/>
          </a:xfrm>
          <a:prstGeom prst="rect">
            <a:avLst/>
          </a:prstGeom>
          <a:noFill/>
          <a:ln/>
        </p:spPr>
        <p:txBody>
          <a:bodyPr wrap="square" lIns="0" tIns="0" rIns="0" bIns="0" rtlCol="0" anchor="t"/>
          <a:lstStyle/>
          <a:p>
            <a:pPr>
              <a:lnSpc>
                <a:spcPts val="2375"/>
              </a:lnSpc>
            </a:pPr>
            <a:r>
              <a:rPr lang="en-US" sz="1459" dirty="0">
                <a:solidFill>
                  <a:srgbClr val="4C4C4D"/>
                </a:solidFill>
                <a:latin typeface="Heebo" pitchFamily="34" charset="0"/>
                <a:ea typeface="Heebo" pitchFamily="34" charset="-122"/>
                <a:cs typeface="Heebo" pitchFamily="34" charset="-120"/>
              </a:rPr>
              <a:t>MultiLabelBinarizer converts ingredients into vectors.</a:t>
            </a:r>
            <a:endParaRPr lang="en-US" sz="1459" dirty="0"/>
          </a:p>
        </p:txBody>
      </p:sp>
      <p:sp>
        <p:nvSpPr>
          <p:cNvPr id="23" name="Shape 5">
            <a:extLst>
              <a:ext uri="{FF2B5EF4-FFF2-40B4-BE49-F238E27FC236}">
                <a16:creationId xmlns:a16="http://schemas.microsoft.com/office/drawing/2014/main" id="{38ABB301-90C4-882F-D29A-307FC9BAD9CB}"/>
              </a:ext>
            </a:extLst>
          </p:cNvPr>
          <p:cNvSpPr/>
          <p:nvPr/>
        </p:nvSpPr>
        <p:spPr>
          <a:xfrm>
            <a:off x="4363245" y="4508203"/>
            <a:ext cx="425252" cy="425252"/>
          </a:xfrm>
          <a:prstGeom prst="roundRect">
            <a:avLst>
              <a:gd name="adj" fmla="val 6667"/>
            </a:avLst>
          </a:prstGeom>
          <a:solidFill>
            <a:srgbClr val="F2EEEE"/>
          </a:solidFill>
          <a:ln/>
        </p:spPr>
        <p:txBody>
          <a:bodyPr/>
          <a:lstStyle/>
          <a:p>
            <a:endParaRPr lang="en-US" sz="1167"/>
          </a:p>
        </p:txBody>
      </p:sp>
      <p:sp>
        <p:nvSpPr>
          <p:cNvPr id="24" name="Text 6">
            <a:extLst>
              <a:ext uri="{FF2B5EF4-FFF2-40B4-BE49-F238E27FC236}">
                <a16:creationId xmlns:a16="http://schemas.microsoft.com/office/drawing/2014/main" id="{259AD8DB-B9E0-6CE9-F551-FCE219C8B53E}"/>
              </a:ext>
            </a:extLst>
          </p:cNvPr>
          <p:cNvSpPr/>
          <p:nvPr/>
        </p:nvSpPr>
        <p:spPr>
          <a:xfrm>
            <a:off x="4434137" y="4543625"/>
            <a:ext cx="283468" cy="354409"/>
          </a:xfrm>
          <a:prstGeom prst="rect">
            <a:avLst/>
          </a:prstGeom>
          <a:noFill/>
          <a:ln/>
        </p:spPr>
        <p:txBody>
          <a:bodyPr wrap="none" lIns="0" tIns="0" rIns="0" bIns="0" rtlCol="0" anchor="t"/>
          <a:lstStyle/>
          <a:p>
            <a:pPr algn="ctr">
              <a:lnSpc>
                <a:spcPts val="2208"/>
              </a:lnSpc>
            </a:pPr>
            <a:r>
              <a:rPr lang="en-US" sz="2208" dirty="0">
                <a:solidFill>
                  <a:srgbClr val="4C4C4D"/>
                </a:solidFill>
                <a:latin typeface="Crimson Pro Semi Bold" pitchFamily="34" charset="0"/>
                <a:ea typeface="Crimson Pro Semi Bold" pitchFamily="34" charset="-122"/>
                <a:cs typeface="Crimson Pro Semi Bold" pitchFamily="34" charset="-120"/>
              </a:rPr>
              <a:t>2</a:t>
            </a:r>
            <a:endParaRPr lang="en-US" sz="2208" dirty="0"/>
          </a:p>
        </p:txBody>
      </p:sp>
      <p:sp>
        <p:nvSpPr>
          <p:cNvPr id="25" name="Text 7">
            <a:extLst>
              <a:ext uri="{FF2B5EF4-FFF2-40B4-BE49-F238E27FC236}">
                <a16:creationId xmlns:a16="http://schemas.microsoft.com/office/drawing/2014/main" id="{1FFF66A2-D716-2C53-1AF8-A8031C20C693}"/>
              </a:ext>
            </a:extLst>
          </p:cNvPr>
          <p:cNvSpPr/>
          <p:nvPr/>
        </p:nvSpPr>
        <p:spPr>
          <a:xfrm>
            <a:off x="4977507" y="4573092"/>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Similarity Metric</a:t>
            </a:r>
            <a:endParaRPr lang="en-US" sz="1833" dirty="0"/>
          </a:p>
        </p:txBody>
      </p:sp>
      <p:sp>
        <p:nvSpPr>
          <p:cNvPr id="26" name="Text 8">
            <a:extLst>
              <a:ext uri="{FF2B5EF4-FFF2-40B4-BE49-F238E27FC236}">
                <a16:creationId xmlns:a16="http://schemas.microsoft.com/office/drawing/2014/main" id="{58341AF5-90FF-16D4-CE49-6578852E278E}"/>
              </a:ext>
            </a:extLst>
          </p:cNvPr>
          <p:cNvSpPr/>
          <p:nvPr/>
        </p:nvSpPr>
        <p:spPr>
          <a:xfrm>
            <a:off x="4977508" y="4981774"/>
            <a:ext cx="2851249" cy="604837"/>
          </a:xfrm>
          <a:prstGeom prst="rect">
            <a:avLst/>
          </a:prstGeom>
          <a:noFill/>
          <a:ln/>
        </p:spPr>
        <p:txBody>
          <a:bodyPr wrap="square" lIns="0" tIns="0" rIns="0" bIns="0" rtlCol="0" anchor="t"/>
          <a:lstStyle/>
          <a:p>
            <a:pPr>
              <a:lnSpc>
                <a:spcPts val="2375"/>
              </a:lnSpc>
            </a:pPr>
            <a:r>
              <a:rPr lang="en-US" sz="1459" dirty="0">
                <a:solidFill>
                  <a:srgbClr val="4C4C4D"/>
                </a:solidFill>
                <a:latin typeface="Heebo" pitchFamily="34" charset="0"/>
                <a:ea typeface="Heebo" pitchFamily="34" charset="-122"/>
                <a:cs typeface="Heebo" pitchFamily="34" charset="-120"/>
              </a:rPr>
              <a:t>Cosine similarity identifies nearest recipes and it was chosen for:</a:t>
            </a:r>
            <a:endParaRPr lang="en-US" sz="1459" dirty="0"/>
          </a:p>
        </p:txBody>
      </p:sp>
      <p:sp>
        <p:nvSpPr>
          <p:cNvPr id="27" name="Shape 9">
            <a:extLst>
              <a:ext uri="{FF2B5EF4-FFF2-40B4-BE49-F238E27FC236}">
                <a16:creationId xmlns:a16="http://schemas.microsoft.com/office/drawing/2014/main" id="{94BAD34E-5FD1-4007-906A-6D4ABB1B104D}"/>
              </a:ext>
            </a:extLst>
          </p:cNvPr>
          <p:cNvSpPr/>
          <p:nvPr/>
        </p:nvSpPr>
        <p:spPr>
          <a:xfrm>
            <a:off x="8064997" y="4508203"/>
            <a:ext cx="425252" cy="425252"/>
          </a:xfrm>
          <a:prstGeom prst="roundRect">
            <a:avLst>
              <a:gd name="adj" fmla="val 6667"/>
            </a:avLst>
          </a:prstGeom>
          <a:solidFill>
            <a:srgbClr val="F2EEEE"/>
          </a:solidFill>
          <a:ln/>
        </p:spPr>
        <p:txBody>
          <a:bodyPr/>
          <a:lstStyle/>
          <a:p>
            <a:endParaRPr lang="en-US" sz="1167"/>
          </a:p>
        </p:txBody>
      </p:sp>
      <p:sp>
        <p:nvSpPr>
          <p:cNvPr id="28" name="Text 10">
            <a:extLst>
              <a:ext uri="{FF2B5EF4-FFF2-40B4-BE49-F238E27FC236}">
                <a16:creationId xmlns:a16="http://schemas.microsoft.com/office/drawing/2014/main" id="{F057BB33-62DB-16C3-67EB-48AC08B7DD90}"/>
              </a:ext>
            </a:extLst>
          </p:cNvPr>
          <p:cNvSpPr/>
          <p:nvPr/>
        </p:nvSpPr>
        <p:spPr>
          <a:xfrm>
            <a:off x="8135889" y="4543625"/>
            <a:ext cx="283468" cy="354409"/>
          </a:xfrm>
          <a:prstGeom prst="rect">
            <a:avLst/>
          </a:prstGeom>
          <a:noFill/>
          <a:ln/>
        </p:spPr>
        <p:txBody>
          <a:bodyPr wrap="none" lIns="0" tIns="0" rIns="0" bIns="0" rtlCol="0" anchor="t"/>
          <a:lstStyle/>
          <a:p>
            <a:pPr algn="ctr">
              <a:lnSpc>
                <a:spcPts val="2208"/>
              </a:lnSpc>
            </a:pPr>
            <a:r>
              <a:rPr lang="en-US" sz="2208" dirty="0">
                <a:solidFill>
                  <a:srgbClr val="4C4C4D"/>
                </a:solidFill>
                <a:latin typeface="Crimson Pro Semi Bold" pitchFamily="34" charset="0"/>
                <a:ea typeface="Crimson Pro Semi Bold" pitchFamily="34" charset="-122"/>
                <a:cs typeface="Crimson Pro Semi Bold" pitchFamily="34" charset="-120"/>
              </a:rPr>
              <a:t>3</a:t>
            </a:r>
            <a:endParaRPr lang="en-US" sz="2208" dirty="0"/>
          </a:p>
        </p:txBody>
      </p:sp>
      <p:sp>
        <p:nvSpPr>
          <p:cNvPr id="29" name="Text 11">
            <a:extLst>
              <a:ext uri="{FF2B5EF4-FFF2-40B4-BE49-F238E27FC236}">
                <a16:creationId xmlns:a16="http://schemas.microsoft.com/office/drawing/2014/main" id="{825B691D-B934-8FDB-F397-E9EB33132C78}"/>
              </a:ext>
            </a:extLst>
          </p:cNvPr>
          <p:cNvSpPr/>
          <p:nvPr/>
        </p:nvSpPr>
        <p:spPr>
          <a:xfrm>
            <a:off x="8679260" y="4573092"/>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Model Output</a:t>
            </a:r>
            <a:endParaRPr lang="en-US" sz="1833" dirty="0"/>
          </a:p>
        </p:txBody>
      </p:sp>
      <p:sp>
        <p:nvSpPr>
          <p:cNvPr id="30" name="Text 12">
            <a:extLst>
              <a:ext uri="{FF2B5EF4-FFF2-40B4-BE49-F238E27FC236}">
                <a16:creationId xmlns:a16="http://schemas.microsoft.com/office/drawing/2014/main" id="{44D0FAB1-0E4B-361C-0988-B3274A62DC2D}"/>
              </a:ext>
            </a:extLst>
          </p:cNvPr>
          <p:cNvSpPr/>
          <p:nvPr/>
        </p:nvSpPr>
        <p:spPr>
          <a:xfrm>
            <a:off x="8679261" y="4981774"/>
            <a:ext cx="2851249" cy="604837"/>
          </a:xfrm>
          <a:prstGeom prst="rect">
            <a:avLst/>
          </a:prstGeom>
          <a:noFill/>
          <a:ln/>
        </p:spPr>
        <p:txBody>
          <a:bodyPr wrap="square" lIns="0" tIns="0" rIns="0" bIns="0" rtlCol="0" anchor="t"/>
          <a:lstStyle/>
          <a:p>
            <a:pPr>
              <a:lnSpc>
                <a:spcPts val="2375"/>
              </a:lnSpc>
            </a:pPr>
            <a:r>
              <a:rPr lang="en-US" sz="1459" dirty="0">
                <a:solidFill>
                  <a:srgbClr val="4C4C4D"/>
                </a:solidFill>
                <a:latin typeface="Heebo" pitchFamily="34" charset="0"/>
                <a:ea typeface="Heebo" pitchFamily="34" charset="-122"/>
                <a:cs typeface="Heebo" pitchFamily="34" charset="-120"/>
              </a:rPr>
              <a:t>Ranks top recipe matches based on input ingredients.</a:t>
            </a:r>
            <a:endParaRPr lang="en-US" sz="1459" dirty="0"/>
          </a:p>
        </p:txBody>
      </p:sp>
      <p:sp>
        <p:nvSpPr>
          <p:cNvPr id="2" name="Rectangle 1">
            <a:extLst>
              <a:ext uri="{FF2B5EF4-FFF2-40B4-BE49-F238E27FC236}">
                <a16:creationId xmlns:a16="http://schemas.microsoft.com/office/drawing/2014/main" id="{BD0C55DD-9AF2-590E-4CD0-5C1549ECFD6F}"/>
              </a:ext>
            </a:extLst>
          </p:cNvPr>
          <p:cNvSpPr>
            <a:spLocks noChangeArrowheads="1"/>
          </p:cNvSpPr>
          <p:nvPr/>
        </p:nvSpPr>
        <p:spPr bwMode="auto">
          <a:xfrm>
            <a:off x="4788497" y="5603846"/>
            <a:ext cx="389076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2">
                    <a:lumMod val="25000"/>
                  </a:schemeClr>
                </a:solidFill>
                <a:effectLst/>
              </a:rPr>
              <a:t>Focuses on ingredient pattern, not quantity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2">
                    <a:lumMod val="25000"/>
                  </a:schemeClr>
                </a:solidFill>
                <a:effectLst/>
              </a:rPr>
              <a:t>More accurate than Euclidean for binary vectors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2">
                    <a:lumMod val="25000"/>
                  </a:schemeClr>
                </a:solidFill>
                <a:effectLst/>
              </a:rPr>
              <a:t>Easy to interpret (0–100% similarity score)</a:t>
            </a:r>
          </a:p>
        </p:txBody>
      </p:sp>
    </p:spTree>
    <p:extLst>
      <p:ext uri="{BB962C8B-B14F-4D97-AF65-F5344CB8AC3E}">
        <p14:creationId xmlns:p14="http://schemas.microsoft.com/office/powerpoint/2010/main" val="299363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6C705527-7724-17BF-4863-0C6DFB38B229}"/>
              </a:ext>
            </a:extLst>
          </p:cNvPr>
          <p:cNvSpPr/>
          <p:nvPr/>
        </p:nvSpPr>
        <p:spPr>
          <a:xfrm>
            <a:off x="55714" y="-304212"/>
            <a:ext cx="1880232" cy="649110"/>
          </a:xfrm>
          <a:prstGeom prst="rect">
            <a:avLst/>
          </a:prstGeom>
          <a:noFill/>
          <a:ln/>
        </p:spPr>
        <p:txBody>
          <a:bodyPr wrap="none" lIns="0" tIns="0" rIns="0" bIns="0" rtlCol="0" anchor="t"/>
          <a:lstStyle/>
          <a:p>
            <a:pPr marL="0" indent="0" algn="l">
              <a:lnSpc>
                <a:spcPts val="5550"/>
              </a:lnSpc>
              <a:buNone/>
            </a:pPr>
            <a:r>
              <a:rPr lang="en-US" sz="1600" dirty="0">
                <a:solidFill>
                  <a:srgbClr val="152D47"/>
                </a:solidFill>
                <a:latin typeface="Crimson Pro Semi Bold" pitchFamily="34" charset="0"/>
                <a:ea typeface="Crimson Pro Semi Bold" pitchFamily="34" charset="-122"/>
                <a:cs typeface="Crimson Pro Semi Bold" pitchFamily="34" charset="-120"/>
              </a:rPr>
              <a:t>Backend with FastAPI</a:t>
            </a:r>
            <a:endParaRPr lang="en-US" sz="1600" dirty="0"/>
          </a:p>
        </p:txBody>
      </p:sp>
      <p:sp>
        <p:nvSpPr>
          <p:cNvPr id="4" name="Text 1">
            <a:extLst>
              <a:ext uri="{FF2B5EF4-FFF2-40B4-BE49-F238E27FC236}">
                <a16:creationId xmlns:a16="http://schemas.microsoft.com/office/drawing/2014/main" id="{F91B2AF8-5589-C5D7-A2C0-BB492898ADBE}"/>
              </a:ext>
            </a:extLst>
          </p:cNvPr>
          <p:cNvSpPr/>
          <p:nvPr/>
        </p:nvSpPr>
        <p:spPr>
          <a:xfrm>
            <a:off x="121096" y="318339"/>
            <a:ext cx="2835235" cy="354330"/>
          </a:xfrm>
          <a:prstGeom prst="rect">
            <a:avLst/>
          </a:prstGeom>
          <a:noFill/>
          <a:ln/>
        </p:spPr>
        <p:txBody>
          <a:bodyPr wrap="none" lIns="0" tIns="0" rIns="0" bIns="0" rtlCol="0" anchor="t"/>
          <a:lstStyle/>
          <a:p>
            <a:pPr marL="0" indent="0" algn="l">
              <a:lnSpc>
                <a:spcPts val="2750"/>
              </a:lnSpc>
              <a:buNone/>
            </a:pPr>
            <a:r>
              <a:rPr lang="en-US" sz="1600" dirty="0">
                <a:solidFill>
                  <a:srgbClr val="152D47"/>
                </a:solidFill>
                <a:latin typeface="Crimson Pro Semi Bold" pitchFamily="34" charset="0"/>
                <a:ea typeface="Crimson Pro Semi Bold" pitchFamily="34" charset="-122"/>
                <a:cs typeface="Crimson Pro Semi Bold" pitchFamily="34" charset="-120"/>
              </a:rPr>
              <a:t>Key Features</a:t>
            </a:r>
            <a:endParaRPr lang="en-US" sz="1600" dirty="0"/>
          </a:p>
        </p:txBody>
      </p:sp>
      <p:sp>
        <p:nvSpPr>
          <p:cNvPr id="5" name="Text 2">
            <a:extLst>
              <a:ext uri="{FF2B5EF4-FFF2-40B4-BE49-F238E27FC236}">
                <a16:creationId xmlns:a16="http://schemas.microsoft.com/office/drawing/2014/main" id="{756F95C2-A545-462C-8F6E-A353E1D3CC13}"/>
              </a:ext>
            </a:extLst>
          </p:cNvPr>
          <p:cNvSpPr/>
          <p:nvPr/>
        </p:nvSpPr>
        <p:spPr>
          <a:xfrm>
            <a:off x="121096" y="68682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t>JSON Web Tokens JWT-secured user registration and login</a:t>
            </a:r>
          </a:p>
          <a:p>
            <a:pPr marL="342900" indent="-342900" algn="l">
              <a:lnSpc>
                <a:spcPts val="2850"/>
              </a:lnSpc>
              <a:buSzPct val="100000"/>
              <a:buChar char="•"/>
            </a:pPr>
            <a:endParaRPr lang="en-US" dirty="0"/>
          </a:p>
        </p:txBody>
      </p:sp>
      <p:sp>
        <p:nvSpPr>
          <p:cNvPr id="6" name="Text 3">
            <a:extLst>
              <a:ext uri="{FF2B5EF4-FFF2-40B4-BE49-F238E27FC236}">
                <a16:creationId xmlns:a16="http://schemas.microsoft.com/office/drawing/2014/main" id="{3A7B6299-09B1-7787-77EA-C9C26A44B75B}"/>
              </a:ext>
            </a:extLst>
          </p:cNvPr>
          <p:cNvSpPr/>
          <p:nvPr/>
        </p:nvSpPr>
        <p:spPr>
          <a:xfrm>
            <a:off x="121095" y="1337707"/>
            <a:ext cx="6244709" cy="6828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chemeClr val="tx1">
                    <a:lumMod val="95000"/>
                    <a:lumOff val="5000"/>
                  </a:schemeClr>
                </a:solidFill>
                <a:ea typeface="Heebo" pitchFamily="34" charset="-122"/>
                <a:cs typeface="Heebo" pitchFamily="34" charset="-120"/>
              </a:rPr>
              <a:t>Ingredient input sent </a:t>
            </a:r>
            <a:r>
              <a:rPr lang="en-US" dirty="0"/>
              <a:t>to the backend via a POST request </a:t>
            </a:r>
          </a:p>
          <a:p>
            <a:pPr algn="l">
              <a:lnSpc>
                <a:spcPts val="2850"/>
              </a:lnSpc>
              <a:buSzPct val="100000"/>
            </a:pPr>
            <a:r>
              <a:rPr lang="en-US" dirty="0">
                <a:solidFill>
                  <a:schemeClr val="tx1">
                    <a:lumMod val="95000"/>
                    <a:lumOff val="5000"/>
                  </a:schemeClr>
                </a:solidFill>
                <a:ea typeface="Heebo" pitchFamily="34" charset="-122"/>
                <a:cs typeface="Heebo" pitchFamily="34" charset="-120"/>
              </a:rPr>
              <a:t>      and the model KNN </a:t>
            </a:r>
            <a:r>
              <a:rPr lang="en-US" dirty="0"/>
              <a:t>Finds the 5 recipes with the highest similarity scores.</a:t>
            </a:r>
            <a:endParaRPr lang="en-US" dirty="0">
              <a:solidFill>
                <a:schemeClr val="tx1">
                  <a:lumMod val="95000"/>
                  <a:lumOff val="5000"/>
                </a:schemeClr>
              </a:solidFill>
            </a:endParaRPr>
          </a:p>
        </p:txBody>
      </p:sp>
      <p:sp>
        <p:nvSpPr>
          <p:cNvPr id="7" name="Text 4">
            <a:extLst>
              <a:ext uri="{FF2B5EF4-FFF2-40B4-BE49-F238E27FC236}">
                <a16:creationId xmlns:a16="http://schemas.microsoft.com/office/drawing/2014/main" id="{EA3C72E7-5110-2BBC-FEFB-899CDBA0EDF8}"/>
              </a:ext>
            </a:extLst>
          </p:cNvPr>
          <p:cNvSpPr/>
          <p:nvPr/>
        </p:nvSpPr>
        <p:spPr>
          <a:xfrm>
            <a:off x="121094" y="203932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err="1"/>
              <a:t>Supabase</a:t>
            </a:r>
            <a:r>
              <a:rPr lang="en-US" dirty="0"/>
              <a:t> (PostgreSQL) used to store user and recipe data</a:t>
            </a:r>
          </a:p>
        </p:txBody>
      </p:sp>
      <p:sp>
        <p:nvSpPr>
          <p:cNvPr id="8" name="Text 5">
            <a:extLst>
              <a:ext uri="{FF2B5EF4-FFF2-40B4-BE49-F238E27FC236}">
                <a16:creationId xmlns:a16="http://schemas.microsoft.com/office/drawing/2014/main" id="{828FC8C8-E0CD-B43B-7CFD-2283C563C652}"/>
              </a:ext>
            </a:extLst>
          </p:cNvPr>
          <p:cNvSpPr/>
          <p:nvPr/>
        </p:nvSpPr>
        <p:spPr>
          <a:xfrm>
            <a:off x="9451675" y="686826"/>
            <a:ext cx="819789" cy="354330"/>
          </a:xfrm>
          <a:prstGeom prst="rect">
            <a:avLst/>
          </a:prstGeom>
          <a:noFill/>
          <a:ln/>
        </p:spPr>
        <p:txBody>
          <a:bodyPr wrap="none" lIns="0" tIns="0" rIns="0" bIns="0" rtlCol="0" anchor="t"/>
          <a:lstStyle/>
          <a:p>
            <a:pPr marL="0" indent="0" algn="l">
              <a:lnSpc>
                <a:spcPts val="2750"/>
              </a:lnSpc>
              <a:buNone/>
            </a:pPr>
            <a:r>
              <a:rPr lang="en-US" sz="1600" dirty="0">
                <a:solidFill>
                  <a:srgbClr val="152D47"/>
                </a:solidFill>
                <a:latin typeface="Crimson Pro Semi Bold" pitchFamily="34" charset="0"/>
                <a:ea typeface="Crimson Pro Semi Bold" pitchFamily="34" charset="-122"/>
                <a:cs typeface="Crimson Pro Semi Bold" pitchFamily="34" charset="-120"/>
              </a:rPr>
              <a:t>Benefits</a:t>
            </a:r>
            <a:endParaRPr lang="en-US" sz="1600" dirty="0"/>
          </a:p>
        </p:txBody>
      </p:sp>
      <p:sp>
        <p:nvSpPr>
          <p:cNvPr id="9" name="Text 6">
            <a:extLst>
              <a:ext uri="{FF2B5EF4-FFF2-40B4-BE49-F238E27FC236}">
                <a16:creationId xmlns:a16="http://schemas.microsoft.com/office/drawing/2014/main" id="{B9179E79-E20A-8B09-EA1B-79AF2AC27229}"/>
              </a:ext>
            </a:extLst>
          </p:cNvPr>
          <p:cNvSpPr/>
          <p:nvPr/>
        </p:nvSpPr>
        <p:spPr>
          <a:xfrm>
            <a:off x="7990035" y="974804"/>
            <a:ext cx="4201966" cy="725805"/>
          </a:xfrm>
          <a:prstGeom prst="rect">
            <a:avLst/>
          </a:prstGeom>
          <a:noFill/>
          <a:ln/>
        </p:spPr>
        <p:txBody>
          <a:bodyPr wrap="square" lIns="0" tIns="0" rIns="0" bIns="0" rtlCol="0" anchor="t"/>
          <a:lstStyle/>
          <a:p>
            <a:pPr marL="0" indent="0" algn="l">
              <a:lnSpc>
                <a:spcPts val="2850"/>
              </a:lnSpc>
              <a:buNone/>
            </a:pPr>
            <a:r>
              <a:rPr lang="en-US" sz="1600" dirty="0">
                <a:solidFill>
                  <a:schemeClr val="tx1">
                    <a:lumMod val="95000"/>
                    <a:lumOff val="5000"/>
                  </a:schemeClr>
                </a:solidFill>
                <a:ea typeface="Heebo" pitchFamily="34" charset="-122"/>
                <a:cs typeface="Heebo" pitchFamily="34" charset="-120"/>
              </a:rPr>
              <a:t>FastAPI offers speed and reliability for smooth app </a:t>
            </a:r>
          </a:p>
          <a:p>
            <a:pPr marL="0" indent="0" algn="l">
              <a:lnSpc>
                <a:spcPts val="2850"/>
              </a:lnSpc>
              <a:buNone/>
            </a:pPr>
            <a:r>
              <a:rPr lang="en-US" sz="1600" dirty="0">
                <a:solidFill>
                  <a:schemeClr val="tx1">
                    <a:lumMod val="95000"/>
                    <a:lumOff val="5000"/>
                  </a:schemeClr>
                </a:solidFill>
                <a:ea typeface="Heebo" pitchFamily="34" charset="-122"/>
                <a:cs typeface="Heebo" pitchFamily="34" charset="-120"/>
              </a:rPr>
              <a:t>experience.</a:t>
            </a:r>
            <a:endParaRPr lang="en-US" sz="1600" dirty="0">
              <a:solidFill>
                <a:schemeClr val="tx1">
                  <a:lumMod val="95000"/>
                  <a:lumOff val="5000"/>
                </a:schemeClr>
              </a:solidFill>
            </a:endParaRPr>
          </a:p>
        </p:txBody>
      </p:sp>
      <p:pic>
        <p:nvPicPr>
          <p:cNvPr id="14" name="Picture 13" descr="CPU with binary numbers and blueprint">
            <a:extLst>
              <a:ext uri="{FF2B5EF4-FFF2-40B4-BE49-F238E27FC236}">
                <a16:creationId xmlns:a16="http://schemas.microsoft.com/office/drawing/2014/main" id="{09627207-9825-A7C7-0C60-2D2E64594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9625"/>
            <a:ext cx="12192000" cy="3688375"/>
          </a:xfrm>
          <a:prstGeom prst="rect">
            <a:avLst/>
          </a:prstGeom>
        </p:spPr>
      </p:pic>
      <p:sp>
        <p:nvSpPr>
          <p:cNvPr id="16" name="TextBox 15">
            <a:extLst>
              <a:ext uri="{FF2B5EF4-FFF2-40B4-BE49-F238E27FC236}">
                <a16:creationId xmlns:a16="http://schemas.microsoft.com/office/drawing/2014/main" id="{64EE3EBB-575A-451F-0703-2E107C8ADB07}"/>
              </a:ext>
            </a:extLst>
          </p:cNvPr>
          <p:cNvSpPr txBox="1"/>
          <p:nvPr/>
        </p:nvSpPr>
        <p:spPr>
          <a:xfrm>
            <a:off x="55714" y="1043690"/>
            <a:ext cx="6676844" cy="369332"/>
          </a:xfrm>
          <a:prstGeom prst="rect">
            <a:avLst/>
          </a:prstGeom>
          <a:noFill/>
        </p:spPr>
        <p:txBody>
          <a:bodyPr wrap="square">
            <a:spAutoFit/>
          </a:bodyPr>
          <a:lstStyle/>
          <a:p>
            <a:pPr marL="285750" indent="-285750">
              <a:buFont typeface="Arial" panose="020B0604020202020204" pitchFamily="34" charset="0"/>
              <a:buChar char="•"/>
            </a:pPr>
            <a:r>
              <a:rPr lang="en-US" dirty="0"/>
              <a:t>Passwords are securely hashed before being stored (using </a:t>
            </a:r>
            <a:r>
              <a:rPr lang="en-US" dirty="0" err="1"/>
              <a:t>bcrypt</a:t>
            </a:r>
            <a:r>
              <a:rPr lang="en-US" dirty="0"/>
              <a:t>)</a:t>
            </a:r>
          </a:p>
        </p:txBody>
      </p:sp>
      <p:sp>
        <p:nvSpPr>
          <p:cNvPr id="20" name="TextBox 19">
            <a:extLst>
              <a:ext uri="{FF2B5EF4-FFF2-40B4-BE49-F238E27FC236}">
                <a16:creationId xmlns:a16="http://schemas.microsoft.com/office/drawing/2014/main" id="{414B3114-0254-C9CC-8407-26036B5A6217}"/>
              </a:ext>
            </a:extLst>
          </p:cNvPr>
          <p:cNvSpPr txBox="1"/>
          <p:nvPr/>
        </p:nvSpPr>
        <p:spPr>
          <a:xfrm>
            <a:off x="2740325" y="2810606"/>
            <a:ext cx="6711350" cy="369332"/>
          </a:xfrm>
          <a:prstGeom prst="rect">
            <a:avLst/>
          </a:prstGeom>
          <a:noFill/>
        </p:spPr>
        <p:txBody>
          <a:bodyPr wrap="square">
            <a:spAutoFit/>
          </a:bodyPr>
          <a:lstStyle/>
          <a:p>
            <a:r>
              <a:rPr lang="en-US" dirty="0"/>
              <a:t>App → </a:t>
            </a:r>
            <a:r>
              <a:rPr lang="en-US" dirty="0" err="1"/>
              <a:t>FastAPI</a:t>
            </a:r>
            <a:r>
              <a:rPr lang="en-US" dirty="0"/>
              <a:t> → Ingredient Vector → KNN → Recipe Matches → App</a:t>
            </a:r>
          </a:p>
        </p:txBody>
      </p:sp>
    </p:spTree>
    <p:extLst>
      <p:ext uri="{BB962C8B-B14F-4D97-AF65-F5344CB8AC3E}">
        <p14:creationId xmlns:p14="http://schemas.microsoft.com/office/powerpoint/2010/main" val="362572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0072F209-3975-BF47-DC99-EA7DA1B30A56}"/>
              </a:ext>
            </a:extLst>
          </p:cNvPr>
          <p:cNvSpPr/>
          <p:nvPr/>
        </p:nvSpPr>
        <p:spPr>
          <a:xfrm>
            <a:off x="5233493" y="1288556"/>
            <a:ext cx="5558631" cy="590649"/>
          </a:xfrm>
          <a:prstGeom prst="rect">
            <a:avLst/>
          </a:prstGeom>
          <a:noFill/>
          <a:ln/>
        </p:spPr>
        <p:txBody>
          <a:bodyPr wrap="none" lIns="0" tIns="0" rIns="0" bIns="0" rtlCol="0" anchor="t"/>
          <a:lstStyle/>
          <a:p>
            <a:pPr>
              <a:lnSpc>
                <a:spcPts val="4625"/>
              </a:lnSpc>
            </a:pPr>
            <a:r>
              <a:rPr lang="en-US" sz="3708" dirty="0">
                <a:solidFill>
                  <a:srgbClr val="152D47"/>
                </a:solidFill>
                <a:latin typeface="Crimson Pro Semi Bold" pitchFamily="34" charset="0"/>
                <a:ea typeface="Crimson Pro Semi Bold" pitchFamily="34" charset="-122"/>
                <a:cs typeface="Crimson Pro Semi Bold" pitchFamily="34" charset="-120"/>
              </a:rPr>
              <a:t>Flutter Mobile App Interface</a:t>
            </a:r>
            <a:endParaRPr lang="en-US" sz="3708" dirty="0"/>
          </a:p>
        </p:txBody>
      </p:sp>
      <p:sp>
        <p:nvSpPr>
          <p:cNvPr id="5" name="Shape 1">
            <a:extLst>
              <a:ext uri="{FF2B5EF4-FFF2-40B4-BE49-F238E27FC236}">
                <a16:creationId xmlns:a16="http://schemas.microsoft.com/office/drawing/2014/main" id="{47CE2C08-192B-4A39-2696-E79C09188D23}"/>
              </a:ext>
            </a:extLst>
          </p:cNvPr>
          <p:cNvSpPr/>
          <p:nvPr/>
        </p:nvSpPr>
        <p:spPr>
          <a:xfrm>
            <a:off x="5233493" y="2162671"/>
            <a:ext cx="3054052" cy="2128540"/>
          </a:xfrm>
          <a:prstGeom prst="roundRect">
            <a:avLst>
              <a:gd name="adj" fmla="val 1332"/>
            </a:avLst>
          </a:prstGeom>
          <a:solidFill>
            <a:srgbClr val="F2EEEE"/>
          </a:solidFill>
          <a:ln/>
        </p:spPr>
        <p:txBody>
          <a:bodyPr/>
          <a:lstStyle/>
          <a:p>
            <a:endParaRPr lang="en-US" sz="1167"/>
          </a:p>
        </p:txBody>
      </p:sp>
      <p:sp>
        <p:nvSpPr>
          <p:cNvPr id="6" name="Text 2">
            <a:extLst>
              <a:ext uri="{FF2B5EF4-FFF2-40B4-BE49-F238E27FC236}">
                <a16:creationId xmlns:a16="http://schemas.microsoft.com/office/drawing/2014/main" id="{C020AC9C-3FDF-BD02-2572-AD4C91C10371}"/>
              </a:ext>
            </a:extLst>
          </p:cNvPr>
          <p:cNvSpPr/>
          <p:nvPr/>
        </p:nvSpPr>
        <p:spPr>
          <a:xfrm>
            <a:off x="5422504" y="2351683"/>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Cross-Platform</a:t>
            </a:r>
            <a:endParaRPr lang="en-US" sz="1833" dirty="0"/>
          </a:p>
        </p:txBody>
      </p:sp>
      <p:sp>
        <p:nvSpPr>
          <p:cNvPr id="7" name="Text 3">
            <a:extLst>
              <a:ext uri="{FF2B5EF4-FFF2-40B4-BE49-F238E27FC236}">
                <a16:creationId xmlns:a16="http://schemas.microsoft.com/office/drawing/2014/main" id="{9E9EA856-1319-FF42-C870-53A2BA211B58}"/>
              </a:ext>
            </a:extLst>
          </p:cNvPr>
          <p:cNvSpPr/>
          <p:nvPr/>
        </p:nvSpPr>
        <p:spPr>
          <a:xfrm>
            <a:off x="5422504" y="2760366"/>
            <a:ext cx="2676029" cy="604837"/>
          </a:xfrm>
          <a:prstGeom prst="rect">
            <a:avLst/>
          </a:prstGeom>
          <a:noFill/>
          <a:ln/>
        </p:spPr>
        <p:txBody>
          <a:bodyPr wrap="square" lIns="0" tIns="0" rIns="0" bIns="0" rtlCol="0" anchor="t"/>
          <a:lstStyle/>
          <a:p>
            <a:pPr>
              <a:lnSpc>
                <a:spcPts val="2375"/>
              </a:lnSpc>
            </a:pPr>
            <a:r>
              <a:rPr lang="en-US" sz="1459" dirty="0">
                <a:solidFill>
                  <a:srgbClr val="4C4C4D"/>
                </a:solidFill>
                <a:latin typeface="Heebo" pitchFamily="34" charset="0"/>
                <a:ea typeface="Heebo" pitchFamily="34" charset="-122"/>
                <a:cs typeface="Heebo" pitchFamily="34" charset="-120"/>
              </a:rPr>
              <a:t>Developed in Flutter for both iOS and Android.</a:t>
            </a:r>
            <a:endParaRPr lang="en-US" sz="1459" dirty="0"/>
          </a:p>
        </p:txBody>
      </p:sp>
      <p:sp>
        <p:nvSpPr>
          <p:cNvPr id="8" name="Shape 4">
            <a:extLst>
              <a:ext uri="{FF2B5EF4-FFF2-40B4-BE49-F238E27FC236}">
                <a16:creationId xmlns:a16="http://schemas.microsoft.com/office/drawing/2014/main" id="{E675E998-F0F6-362E-B0E6-3590D3A3BB11}"/>
              </a:ext>
            </a:extLst>
          </p:cNvPr>
          <p:cNvSpPr/>
          <p:nvPr/>
        </p:nvSpPr>
        <p:spPr>
          <a:xfrm>
            <a:off x="8476557" y="2162671"/>
            <a:ext cx="3054052" cy="2128540"/>
          </a:xfrm>
          <a:prstGeom prst="roundRect">
            <a:avLst>
              <a:gd name="adj" fmla="val 1332"/>
            </a:avLst>
          </a:prstGeom>
          <a:solidFill>
            <a:srgbClr val="F2EEEE"/>
          </a:solidFill>
          <a:ln/>
        </p:spPr>
        <p:txBody>
          <a:bodyPr/>
          <a:lstStyle/>
          <a:p>
            <a:endParaRPr lang="en-US" sz="1167"/>
          </a:p>
        </p:txBody>
      </p:sp>
      <p:sp>
        <p:nvSpPr>
          <p:cNvPr id="9" name="Text 5">
            <a:extLst>
              <a:ext uri="{FF2B5EF4-FFF2-40B4-BE49-F238E27FC236}">
                <a16:creationId xmlns:a16="http://schemas.microsoft.com/office/drawing/2014/main" id="{DACF0720-2717-CBC6-47CE-5D1795354488}"/>
              </a:ext>
            </a:extLst>
          </p:cNvPr>
          <p:cNvSpPr/>
          <p:nvPr/>
        </p:nvSpPr>
        <p:spPr>
          <a:xfrm>
            <a:off x="8665568" y="2351683"/>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User Actions</a:t>
            </a:r>
            <a:endParaRPr lang="en-US" sz="1833" dirty="0"/>
          </a:p>
        </p:txBody>
      </p:sp>
      <p:sp>
        <p:nvSpPr>
          <p:cNvPr id="10" name="Text 6">
            <a:extLst>
              <a:ext uri="{FF2B5EF4-FFF2-40B4-BE49-F238E27FC236}">
                <a16:creationId xmlns:a16="http://schemas.microsoft.com/office/drawing/2014/main" id="{2B70D470-F8BD-CD9F-C7E2-298E1A5372C5}"/>
              </a:ext>
            </a:extLst>
          </p:cNvPr>
          <p:cNvSpPr/>
          <p:nvPr/>
        </p:nvSpPr>
        <p:spPr>
          <a:xfrm>
            <a:off x="8665568" y="2760365"/>
            <a:ext cx="2676029" cy="302419"/>
          </a:xfrm>
          <a:prstGeom prst="rect">
            <a:avLst/>
          </a:prstGeom>
          <a:noFill/>
          <a:ln/>
        </p:spPr>
        <p:txBody>
          <a:bodyPr wrap="none" lIns="0" tIns="0" rIns="0" bIns="0" rtlCol="0" anchor="t"/>
          <a:lstStyle/>
          <a:p>
            <a:pPr marL="285744" indent="-285744">
              <a:lnSpc>
                <a:spcPts val="2375"/>
              </a:lnSpc>
              <a:buSzPct val="100000"/>
              <a:buChar char="•"/>
            </a:pPr>
            <a:r>
              <a:rPr lang="en-US" sz="1459" dirty="0">
                <a:solidFill>
                  <a:srgbClr val="4C4C4D"/>
                </a:solidFill>
                <a:latin typeface="Heebo" pitchFamily="34" charset="0"/>
                <a:ea typeface="Heebo" pitchFamily="34" charset="-122"/>
                <a:cs typeface="Heebo" pitchFamily="34" charset="-120"/>
              </a:rPr>
              <a:t>Register and log in securely</a:t>
            </a:r>
            <a:endParaRPr lang="en-US" sz="1459" dirty="0"/>
          </a:p>
        </p:txBody>
      </p:sp>
      <p:sp>
        <p:nvSpPr>
          <p:cNvPr id="11" name="Text 7">
            <a:extLst>
              <a:ext uri="{FF2B5EF4-FFF2-40B4-BE49-F238E27FC236}">
                <a16:creationId xmlns:a16="http://schemas.microsoft.com/office/drawing/2014/main" id="{AA773EB9-58A0-180E-05BE-2DFC778E16F4}"/>
              </a:ext>
            </a:extLst>
          </p:cNvPr>
          <p:cNvSpPr/>
          <p:nvPr/>
        </p:nvSpPr>
        <p:spPr>
          <a:xfrm>
            <a:off x="8665568" y="3128864"/>
            <a:ext cx="2676029" cy="302419"/>
          </a:xfrm>
          <a:prstGeom prst="rect">
            <a:avLst/>
          </a:prstGeom>
          <a:noFill/>
          <a:ln/>
        </p:spPr>
        <p:txBody>
          <a:bodyPr wrap="none" lIns="0" tIns="0" rIns="0" bIns="0" rtlCol="0" anchor="t"/>
          <a:lstStyle/>
          <a:p>
            <a:pPr marL="285744" indent="-285744">
              <a:lnSpc>
                <a:spcPts val="2375"/>
              </a:lnSpc>
              <a:buSzPct val="100000"/>
              <a:buChar char="•"/>
            </a:pPr>
            <a:r>
              <a:rPr lang="en-US" sz="1459" dirty="0">
                <a:solidFill>
                  <a:srgbClr val="4C4C4D"/>
                </a:solidFill>
                <a:latin typeface="Heebo" pitchFamily="34" charset="0"/>
                <a:ea typeface="Heebo" pitchFamily="34" charset="-122"/>
                <a:cs typeface="Heebo" pitchFamily="34" charset="-120"/>
              </a:rPr>
              <a:t>Input ingredients easily</a:t>
            </a:r>
            <a:endParaRPr lang="en-US" sz="1459" dirty="0"/>
          </a:p>
        </p:txBody>
      </p:sp>
      <p:sp>
        <p:nvSpPr>
          <p:cNvPr id="12" name="Text 8">
            <a:extLst>
              <a:ext uri="{FF2B5EF4-FFF2-40B4-BE49-F238E27FC236}">
                <a16:creationId xmlns:a16="http://schemas.microsoft.com/office/drawing/2014/main" id="{0DBE7FE5-EA80-5E55-F927-EF7DC3A909B4}"/>
              </a:ext>
            </a:extLst>
          </p:cNvPr>
          <p:cNvSpPr/>
          <p:nvPr/>
        </p:nvSpPr>
        <p:spPr>
          <a:xfrm>
            <a:off x="8665568" y="3497363"/>
            <a:ext cx="2676029" cy="604837"/>
          </a:xfrm>
          <a:prstGeom prst="rect">
            <a:avLst/>
          </a:prstGeom>
          <a:noFill/>
          <a:ln/>
        </p:spPr>
        <p:txBody>
          <a:bodyPr wrap="square" lIns="0" tIns="0" rIns="0" bIns="0" rtlCol="0" anchor="t"/>
          <a:lstStyle/>
          <a:p>
            <a:pPr marL="285744" indent="-285744">
              <a:lnSpc>
                <a:spcPts val="2375"/>
              </a:lnSpc>
              <a:buSzPct val="100000"/>
              <a:buChar char="•"/>
            </a:pPr>
            <a:r>
              <a:rPr lang="en-US" sz="1459" dirty="0">
                <a:solidFill>
                  <a:srgbClr val="4C4C4D"/>
                </a:solidFill>
                <a:latin typeface="Heebo" pitchFamily="34" charset="0"/>
                <a:ea typeface="Heebo" pitchFamily="34" charset="-122"/>
                <a:cs typeface="Heebo" pitchFamily="34" charset="-120"/>
              </a:rPr>
              <a:t>Receive top 5 recipe suggestions</a:t>
            </a:r>
            <a:endParaRPr lang="en-US" sz="1459" dirty="0"/>
          </a:p>
        </p:txBody>
      </p:sp>
      <p:sp>
        <p:nvSpPr>
          <p:cNvPr id="13" name="Shape 9">
            <a:extLst>
              <a:ext uri="{FF2B5EF4-FFF2-40B4-BE49-F238E27FC236}">
                <a16:creationId xmlns:a16="http://schemas.microsoft.com/office/drawing/2014/main" id="{317E7487-6664-BBC7-9EAB-C4F127880342}"/>
              </a:ext>
            </a:extLst>
          </p:cNvPr>
          <p:cNvSpPr/>
          <p:nvPr/>
        </p:nvSpPr>
        <p:spPr>
          <a:xfrm>
            <a:off x="5233493" y="4480223"/>
            <a:ext cx="6297017" cy="1089124"/>
          </a:xfrm>
          <a:prstGeom prst="roundRect">
            <a:avLst>
              <a:gd name="adj" fmla="val 2603"/>
            </a:avLst>
          </a:prstGeom>
          <a:solidFill>
            <a:srgbClr val="F2EEEE"/>
          </a:solidFill>
          <a:ln/>
        </p:spPr>
        <p:txBody>
          <a:bodyPr/>
          <a:lstStyle/>
          <a:p>
            <a:endParaRPr lang="en-US" sz="1167"/>
          </a:p>
        </p:txBody>
      </p:sp>
      <p:sp>
        <p:nvSpPr>
          <p:cNvPr id="14" name="Text 10">
            <a:extLst>
              <a:ext uri="{FF2B5EF4-FFF2-40B4-BE49-F238E27FC236}">
                <a16:creationId xmlns:a16="http://schemas.microsoft.com/office/drawing/2014/main" id="{52268499-72E5-C86B-65F8-C60AA9E8C7B6}"/>
              </a:ext>
            </a:extLst>
          </p:cNvPr>
          <p:cNvSpPr/>
          <p:nvPr/>
        </p:nvSpPr>
        <p:spPr>
          <a:xfrm>
            <a:off x="5422504" y="4669235"/>
            <a:ext cx="2362696" cy="295275"/>
          </a:xfrm>
          <a:prstGeom prst="rect">
            <a:avLst/>
          </a:prstGeom>
          <a:noFill/>
          <a:ln/>
        </p:spPr>
        <p:txBody>
          <a:bodyPr wrap="none" lIns="0" tIns="0" rIns="0" bIns="0" rtlCol="0" anchor="t"/>
          <a:lstStyle/>
          <a:p>
            <a:pPr>
              <a:lnSpc>
                <a:spcPts val="2292"/>
              </a:lnSpc>
            </a:pPr>
            <a:r>
              <a:rPr lang="en-US" sz="1833" dirty="0">
                <a:solidFill>
                  <a:srgbClr val="4C4C4D"/>
                </a:solidFill>
                <a:latin typeface="Crimson Pro Semi Bold" pitchFamily="34" charset="0"/>
                <a:ea typeface="Crimson Pro Semi Bold" pitchFamily="34" charset="-122"/>
                <a:cs typeface="Crimson Pro Semi Bold" pitchFamily="34" charset="-120"/>
              </a:rPr>
              <a:t>Focus</a:t>
            </a:r>
            <a:endParaRPr lang="en-US" sz="1833" dirty="0"/>
          </a:p>
        </p:txBody>
      </p:sp>
      <p:sp>
        <p:nvSpPr>
          <p:cNvPr id="15" name="Text 11">
            <a:extLst>
              <a:ext uri="{FF2B5EF4-FFF2-40B4-BE49-F238E27FC236}">
                <a16:creationId xmlns:a16="http://schemas.microsoft.com/office/drawing/2014/main" id="{78268F8C-E000-608A-08A9-D8FC06FE720D}"/>
              </a:ext>
            </a:extLst>
          </p:cNvPr>
          <p:cNvSpPr/>
          <p:nvPr/>
        </p:nvSpPr>
        <p:spPr>
          <a:xfrm>
            <a:off x="5422504" y="5077917"/>
            <a:ext cx="5918995" cy="302419"/>
          </a:xfrm>
          <a:prstGeom prst="rect">
            <a:avLst/>
          </a:prstGeom>
          <a:noFill/>
          <a:ln/>
        </p:spPr>
        <p:txBody>
          <a:bodyPr wrap="none" lIns="0" tIns="0" rIns="0" bIns="0" rtlCol="0" anchor="t"/>
          <a:lstStyle/>
          <a:p>
            <a:pPr>
              <a:lnSpc>
                <a:spcPts val="2375"/>
              </a:lnSpc>
            </a:pPr>
            <a:r>
              <a:rPr lang="en-US" sz="1459" dirty="0">
                <a:solidFill>
                  <a:srgbClr val="4C4C4D"/>
                </a:solidFill>
                <a:latin typeface="Heebo" pitchFamily="34" charset="0"/>
                <a:ea typeface="Heebo" pitchFamily="34" charset="-122"/>
                <a:cs typeface="Heebo" pitchFamily="34" charset="-120"/>
              </a:rPr>
              <a:t>Simple and responsive UI for better usability.</a:t>
            </a:r>
            <a:endParaRPr lang="en-US" sz="1459" dirty="0"/>
          </a:p>
        </p:txBody>
      </p:sp>
      <p:pic>
        <p:nvPicPr>
          <p:cNvPr id="18" name="Picture 17">
            <a:extLst>
              <a:ext uri="{FF2B5EF4-FFF2-40B4-BE49-F238E27FC236}">
                <a16:creationId xmlns:a16="http://schemas.microsoft.com/office/drawing/2014/main" id="{781D6AFD-AE1A-BCFC-1505-3C329876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2" y="1288556"/>
            <a:ext cx="5102375" cy="4280791"/>
          </a:xfrm>
          <a:prstGeom prst="rect">
            <a:avLst/>
          </a:prstGeom>
        </p:spPr>
        <p:style>
          <a:lnRef idx="2">
            <a:schemeClr val="dk1">
              <a:shade val="15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3801472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1898</TotalTime>
  <Words>723</Words>
  <Application>Microsoft Office PowerPoint</Application>
  <PresentationFormat>Widescreen</PresentationFormat>
  <Paragraphs>101</Paragraphs>
  <Slides>13</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Adobe Song Std L</vt:lpstr>
      <vt:lpstr>Arial</vt:lpstr>
      <vt:lpstr>Calibri</vt:lpstr>
      <vt:lpstr>Calibri Light</vt:lpstr>
      <vt:lpstr>Californian FB</vt:lpstr>
      <vt:lpstr>Century Gothic</vt:lpstr>
      <vt:lpstr>Century Schoolbook</vt:lpstr>
      <vt:lpstr>Crimson Pro Semi Bold</vt:lpstr>
      <vt:lpstr>DeepSeek-CJK-patch</vt:lpstr>
      <vt:lpstr>Fira Sans Extra Condensed</vt:lpstr>
      <vt:lpstr>Heebo</vt:lpstr>
      <vt:lpstr>Menlo</vt:lpstr>
      <vt:lpstr>Office Theme</vt:lpstr>
      <vt:lpstr>Special Thanks</vt:lpstr>
      <vt:lpstr>SmartWaste: Minimizing Food Waste with Recipes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SmartWaste: Minimizing Food Waste with Recipes</dc:title>
  <dc:creator>10User</dc:creator>
  <cp:lastModifiedBy>10User</cp:lastModifiedBy>
  <cp:revision>3</cp:revision>
  <dcterms:created xsi:type="dcterms:W3CDTF">2025-05-16T13:32:39Z</dcterms:created>
  <dcterms:modified xsi:type="dcterms:W3CDTF">2025-05-19T09:51:57Z</dcterms:modified>
</cp:coreProperties>
</file>